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DFE3"/>
          </a:solidFill>
        </a:fill>
      </a:tcStyle>
    </a:wholeTbl>
    <a:band2H>
      <a:tcTxStyle/>
      <a:tcStyle>
        <a:tcBdr/>
        <a:fill>
          <a:solidFill>
            <a:srgbClr val="EAF0F2"/>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AD9E0"/>
          </a:solidFill>
        </a:fill>
      </a:tcStyle>
    </a:wholeTbl>
    <a:band2H>
      <a:tcTxStyle/>
      <a:tcStyle>
        <a:tcBdr/>
        <a:fill>
          <a:solidFill>
            <a:srgbClr val="EDEDF0"/>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7D8DA"/>
          </a:solidFill>
        </a:fill>
      </a:tcStyle>
    </a:wholeTbl>
    <a:band2H>
      <a:tcTxStyle/>
      <a:tcStyle>
        <a:tcBdr/>
        <a:fill>
          <a:solidFill>
            <a:srgbClr val="ECECED"/>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72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0886344"/>
      </p:ext>
    </p:extLst>
  </p:cSld>
  <p:clrMap bg1="lt1" tx1="dk1" bg2="lt2" tx2="dk2" accent1="accent1" accent2="accent2" accent3="accent3" accent4="accent4" accent5="accent5" accent6="accent6" hlink="hlink" folHlink="folHlink"/>
  <p:notesStyle>
    <a:lvl1pPr defTabSz="457200" latinLnBrk="0">
      <a:lnSpc>
        <a:spcPct val="125000"/>
      </a:lnSpc>
      <a:defRPr sz="2400">
        <a:latin typeface="+mn-lt"/>
        <a:ea typeface="+mn-ea"/>
        <a:cs typeface="+mn-cs"/>
        <a:sym typeface="Avenir Roman"/>
      </a:defRPr>
    </a:lvl1pPr>
    <a:lvl2pPr indent="228600" defTabSz="457200" latinLnBrk="0">
      <a:lnSpc>
        <a:spcPct val="125000"/>
      </a:lnSpc>
      <a:defRPr sz="2400">
        <a:latin typeface="+mn-lt"/>
        <a:ea typeface="+mn-ea"/>
        <a:cs typeface="+mn-cs"/>
        <a:sym typeface="Avenir Roman"/>
      </a:defRPr>
    </a:lvl2pPr>
    <a:lvl3pPr indent="457200" defTabSz="457200" latinLnBrk="0">
      <a:lnSpc>
        <a:spcPct val="125000"/>
      </a:lnSpc>
      <a:defRPr sz="2400">
        <a:latin typeface="+mn-lt"/>
        <a:ea typeface="+mn-ea"/>
        <a:cs typeface="+mn-cs"/>
        <a:sym typeface="Avenir Roman"/>
      </a:defRPr>
    </a:lvl3pPr>
    <a:lvl4pPr indent="685800" defTabSz="457200" latinLnBrk="0">
      <a:lnSpc>
        <a:spcPct val="125000"/>
      </a:lnSpc>
      <a:defRPr sz="2400">
        <a:latin typeface="+mn-lt"/>
        <a:ea typeface="+mn-ea"/>
        <a:cs typeface="+mn-cs"/>
        <a:sym typeface="Avenir Roman"/>
      </a:defRPr>
    </a:lvl4pPr>
    <a:lvl5pPr indent="914400" defTabSz="457200" latinLnBrk="0">
      <a:lnSpc>
        <a:spcPct val="125000"/>
      </a:lnSpc>
      <a:defRPr sz="2400">
        <a:latin typeface="+mn-lt"/>
        <a:ea typeface="+mn-ea"/>
        <a:cs typeface="+mn-cs"/>
        <a:sym typeface="Avenir Roman"/>
      </a:defRPr>
    </a:lvl5pPr>
    <a:lvl6pPr indent="1143000" defTabSz="457200" latinLnBrk="0">
      <a:lnSpc>
        <a:spcPct val="125000"/>
      </a:lnSpc>
      <a:defRPr sz="2400">
        <a:latin typeface="+mn-lt"/>
        <a:ea typeface="+mn-ea"/>
        <a:cs typeface="+mn-cs"/>
        <a:sym typeface="Avenir Roman"/>
      </a:defRPr>
    </a:lvl6pPr>
    <a:lvl7pPr indent="1371600" defTabSz="457200" latinLnBrk="0">
      <a:lnSpc>
        <a:spcPct val="125000"/>
      </a:lnSpc>
      <a:defRPr sz="2400">
        <a:latin typeface="+mn-lt"/>
        <a:ea typeface="+mn-ea"/>
        <a:cs typeface="+mn-cs"/>
        <a:sym typeface="Avenir Roman"/>
      </a:defRPr>
    </a:lvl7pPr>
    <a:lvl8pPr indent="1600200" defTabSz="457200" latinLnBrk="0">
      <a:lnSpc>
        <a:spcPct val="125000"/>
      </a:lnSpc>
      <a:defRPr sz="2400">
        <a:latin typeface="+mn-lt"/>
        <a:ea typeface="+mn-ea"/>
        <a:cs typeface="+mn-cs"/>
        <a:sym typeface="Avenir Roman"/>
      </a:defRPr>
    </a:lvl8pPr>
    <a:lvl9pPr indent="1828800" defTabSz="457200" latinLnBrk="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youtube.com/watch?v=FrFj7JAyut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youtube.com/watch?v=hOvsZyqRfCo"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www.youtube.com/watch?v=q-qlS_J4Mho"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lvl1pPr>
              <a:defRPr sz="1400"/>
            </a:lvl1pPr>
          </a:lstStyle>
          <a:p>
            <a:r>
              <a:t>I usually give students about 5 minutes to consider the three warm-up statements. The warm-up response sheet and 4 corners posters are included in the folder. I post the four corner response posters in 4 different corners of the room and read each statement one by one. Students are supposed to move to the corner of the room they stated on their paper. Once there, I call on a couple students to explain their view and why they selected the stance they did. You can also have students dialogue with their peers first before discussing as a class. Once you cover the first statement, read the second statement and repeat the process. Continue through all three statements. This activity is meant to be a introduction to the unit as a whole. It addresses a few important unit topics that you can refer back to when you cover them during the unit. It also gets students up and moving, while thinking about their views of the Judicial Branch. All in all, the warm-up usually takes about 15-20 minutes, depending on the depth of discussion.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pPr>
              <a:defRPr sz="1400"/>
            </a:pPr>
            <a:r>
              <a:t>This clip highlights former Supreme Court Justice, Antonin Scalia, who was known for his judicial restraint (originalism) view. It does a great job of explaining the restraint perspective. There is a brief section with Ruth Bader Ginsburg as well, who is a judicial activist, but the clip definitely centers on judicial restraint. I find that students are usually really engaged by the clip and have strong reactions, either positive or negative. It’s a great discussion piece. </a:t>
            </a:r>
            <a:r>
              <a:rPr>
                <a:latin typeface="Avenir Heavy"/>
                <a:ea typeface="Avenir Heavy"/>
                <a:cs typeface="Avenir Heavy"/>
                <a:sym typeface="Avenir Heavy"/>
              </a:rPr>
              <a:t>Please note: This clip is 13 minutes. </a:t>
            </a:r>
          </a:p>
          <a:p>
            <a:pPr>
              <a:defRPr sz="1400"/>
            </a:pPr>
            <a:r>
              <a:rPr>
                <a:latin typeface="Avenir Heavy"/>
                <a:ea typeface="Avenir Heavy"/>
                <a:cs typeface="Avenir Heavy"/>
                <a:sym typeface="Avenir Heavy"/>
              </a:rPr>
              <a:t>Video Link: </a:t>
            </a:r>
            <a:r>
              <a:rPr u="sng">
                <a:solidFill>
                  <a:srgbClr val="00C8C3"/>
                </a:solidFill>
                <a:uFill>
                  <a:solidFill>
                    <a:srgbClr val="00C8C3"/>
                  </a:solidFill>
                </a:uFill>
                <a:hlinkClick r:id="rId3"/>
              </a:rPr>
              <a:t>https://www.youtube.com/watch?v=FrFj7JAyutg</a:t>
            </a:r>
            <a:r>
              <a:rPr>
                <a:latin typeface="Avenir Heavy"/>
                <a:ea typeface="Avenir Heavy"/>
                <a:cs typeface="Avenir Heavy"/>
                <a:sym typeface="Avenir Heavy"/>
              </a:rPr>
              <a:t> </a:t>
            </a:r>
          </a:p>
          <a:p>
            <a:pPr>
              <a:defRPr sz="1400"/>
            </a:pPr>
            <a:r>
              <a:rPr>
                <a:latin typeface="Avenir Heavy"/>
                <a:ea typeface="Avenir Heavy"/>
                <a:cs typeface="Avenir Heavy"/>
                <a:sym typeface="Avenir Heavy"/>
              </a:rPr>
              <a:t>If you have any issues with the link, just Google: Scalia 60 Minutes Part 1. The clip should be titled, “Justice Scalia On Life- Part 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lvl1pPr>
              <a:defRPr sz="1400"/>
            </a:lvl1pPr>
          </a:lstStyle>
          <a:p>
            <a:r>
              <a:t>We usually have a pretty good follow-up discussion to this clip. Students usually either love or hate Scalia. Inevitably, usually some students change their minds after watching the clip, either due to Scalia or Ginsburg. I personally just do a discussion- no written response- but of course, you can do what you would like.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lvl1pPr defTabSz="914400">
              <a:lnSpc>
                <a:spcPct val="100000"/>
              </a:lnSpc>
              <a:defRPr sz="1400">
                <a:latin typeface="Calibri"/>
                <a:ea typeface="Calibri"/>
                <a:cs typeface="Calibri"/>
                <a:sym typeface="Calibri"/>
              </a:defRPr>
            </a:lvl1pPr>
          </a:lstStyle>
          <a:p>
            <a:r>
              <a:t>I have included cloze fill-in-the blank notes for students to follow along with during the presentation. These notes are designed as an introductory lesson for the Judicial Branch. It covers the role of the Judiciary, judicial review, and judicial philosophies.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lvl1pPr>
              <a:defRPr sz="1400"/>
            </a:lvl1pPr>
          </a:lstStyle>
          <a:p>
            <a:r>
              <a:t>I use this slide to review the role of the judicial branch and briefly review the roles of the executive and legislative as well. I emphasize the judicial branch’s power to interpret the law and to ensure the other branches are following the Constitution. I also review the government under the Articles and the fact that there was no one to settle disputes among the states, which was a key weakness. The judicial branch was an important change from the Articles to the Constitution.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pPr>
              <a:defRPr sz="1400"/>
            </a:pPr>
            <a:r>
              <a:t>I show the clip at the bottom of the slide to give the students some context about the case and its significance- it’s short and sweet, done by the History Channel. I would have the clip open before the notes for a smoother transition. I then check for understanding after the clip. I clarify that Article 3 of the Constitution lays the foundation for judicial review, but does not explicitly grant the power. </a:t>
            </a:r>
            <a:r>
              <a:rPr>
                <a:latin typeface="Avenir Book Oblique"/>
                <a:ea typeface="Avenir Book Oblique"/>
                <a:cs typeface="Avenir Book Oblique"/>
                <a:sym typeface="Avenir Book Oblique"/>
              </a:rPr>
              <a:t>Marbury v. Madison</a:t>
            </a:r>
            <a:r>
              <a:t> is really the first declaration and use of that power. Judicial review was not exercised until that case, making it extremely significant. </a:t>
            </a:r>
          </a:p>
          <a:p>
            <a:pPr>
              <a:defRPr sz="1400"/>
            </a:pPr>
            <a:r>
              <a:t>Marbury v. Madison Video Clip: </a:t>
            </a:r>
            <a:r>
              <a:rPr u="sng">
                <a:solidFill>
                  <a:srgbClr val="00C8C3"/>
                </a:solidFill>
                <a:uFill>
                  <a:solidFill>
                    <a:srgbClr val="00C8C3"/>
                  </a:solidFill>
                </a:uFill>
                <a:hlinkClick r:id="rId3"/>
              </a:rPr>
              <a:t>https://www.youtube.com/watch?v=hOvsZyqRfCo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a:defRPr sz="1600"/>
            </a:pPr>
            <a:r>
              <a:t>There are countless examples of judicial review, but I have highlighted a historically significant example that had nationwide effects to illustrate the power of judicial review.</a:t>
            </a:r>
          </a:p>
          <a:p>
            <a:pPr>
              <a:defRPr sz="1600"/>
            </a:pPr>
            <a:r>
              <a:t>Video Clip Link: </a:t>
            </a:r>
            <a:r>
              <a:rPr u="sng">
                <a:solidFill>
                  <a:srgbClr val="00C8C3"/>
                </a:solidFill>
                <a:uFill>
                  <a:solidFill>
                    <a:srgbClr val="00C8C3"/>
                  </a:solidFill>
                </a:uFill>
                <a:hlinkClick r:id="rId3"/>
              </a:rPr>
              <a:t>https://www.youtube.com/watch?v=q-qlS_J4Mho</a:t>
            </a:r>
            <a: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lvl1pPr>
              <a:defRPr sz="1400"/>
            </a:lvl1pPr>
          </a:lstStyle>
          <a:p>
            <a:r>
              <a:t>While all justices are to uphold the Constitution and should strive to be consistent in their decision making, judicial interpretation is not that simple. Justices have different interpretations depending on their judicial philosophies. For instance, some have a very strict interpretation and believe the courts are not there to legislate, while others believe they should use their power to correct past wrongs and enact justice with their position.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lvl1pPr defTabSz="914400">
              <a:lnSpc>
                <a:spcPct val="100000"/>
              </a:lnSpc>
              <a:defRPr sz="1500">
                <a:latin typeface="Calibri"/>
                <a:ea typeface="Calibri"/>
                <a:cs typeface="Calibri"/>
                <a:sym typeface="Calibri"/>
              </a:defRPr>
            </a:lvl1pPr>
          </a:lstStyle>
          <a:p>
            <a:r>
              <a:t>I give students about 5 minutes to answer the question. Then, we have a brief class discussion before the notes and video clip to see what their initial views are. If you are short on time, you can just ask the question and discuss without having students write their responses.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pPr>
              <a:defRPr sz="1400">
                <a:latin typeface="Avenir Heavy"/>
                <a:ea typeface="Avenir Heavy"/>
                <a:cs typeface="Avenir Heavy"/>
                <a:sym typeface="Avenir Heavy"/>
              </a:defRPr>
            </a:pPr>
            <a:r>
              <a:t>I have added this section if you’d like to take the time to do the extension activity. However, if you are short on time, you can always pass. The excerpts are in the folder. </a:t>
            </a:r>
          </a:p>
          <a:p>
            <a:pPr>
              <a:defRPr sz="1400"/>
            </a:pPr>
            <a:r>
              <a:rPr>
                <a:latin typeface="Avenir Book Oblique"/>
                <a:ea typeface="Avenir Book Oblique"/>
                <a:cs typeface="Avenir Book Oblique"/>
                <a:sym typeface="Avenir Book Oblique"/>
              </a:rPr>
              <a:t>Roe v. Wade</a:t>
            </a:r>
            <a:r>
              <a:t> is usually a pretty well-known case, but if you haven’t addressed it yet during class, you may want to give some context. After reading the excerpts, students should discuss the questions in small groups. I always recap the questions with them as well. In addition to the content discussed, I always make the point that the decisions focus on constitutional interpretation of the law, not moral views of abortion. The justices did not vote in favor of Roe, because they supported the practice of abortion, in the same way that those who voted against didn’t base their decision on their disapproval of the practice. It’s a good opportunity to point out the fact that justices are supposed to make decisions based on the law, not personal views, even though it sometimes doesn’t seem that way.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lvl1pPr>
              <a:defRPr sz="1400"/>
            </a:lvl1pPr>
          </a:lstStyle>
          <a:p>
            <a:r>
              <a:t>This is just a follow-up slide to emphasize how supporters of the two different philosophies would likely see the decision.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gradFill flip="none" rotWithShape="1">
          <a:gsLst>
            <a:gs pos="0">
              <a:srgbClr val="272727"/>
            </a:gs>
            <a:gs pos="30000">
              <a:srgbClr val="2F2F2F"/>
            </a:gs>
            <a:gs pos="100000">
              <a:srgbClr val="7C7C7C"/>
            </a:gs>
          </a:gsLst>
          <a:lin ang="13000000" scaled="0"/>
        </a:gradFill>
        <a:effectLst/>
      </p:bgPr>
    </p:bg>
    <p:spTree>
      <p:nvGrpSpPr>
        <p:cNvPr id="1" name=""/>
        <p:cNvGrpSpPr/>
        <p:nvPr/>
      </p:nvGrpSpPr>
      <p:grpSpPr>
        <a:xfrm>
          <a:off x="0" y="0"/>
          <a:ext cx="0" cy="0"/>
          <a:chOff x="0" y="0"/>
          <a:chExt cx="0" cy="0"/>
        </a:xfrm>
      </p:grpSpPr>
      <p:sp>
        <p:nvSpPr>
          <p:cNvPr id="13" name="Shape"/>
          <p:cNvSpPr/>
          <p:nvPr/>
        </p:nvSpPr>
        <p:spPr>
          <a:xfrm>
            <a:off x="0" y="4752125"/>
            <a:ext cx="9144000" cy="2112963"/>
          </a:xfrm>
          <a:custGeom>
            <a:avLst/>
            <a:gdLst/>
            <a:ahLst/>
            <a:cxnLst>
              <a:cxn ang="0">
                <a:pos x="wd2" y="hd2"/>
              </a:cxn>
              <a:cxn ang="5400000">
                <a:pos x="wd2" y="hd2"/>
              </a:cxn>
              <a:cxn ang="10800000">
                <a:pos x="wd2" y="hd2"/>
              </a:cxn>
              <a:cxn ang="16200000">
                <a:pos x="wd2" y="hd2"/>
              </a:cxn>
            </a:cxnLst>
            <a:rect l="0" t="0" r="r" b="b"/>
            <a:pathLst>
              <a:path w="21600" h="21600" extrusionOk="0">
                <a:moveTo>
                  <a:pt x="0" y="17299"/>
                </a:moveTo>
                <a:lnTo>
                  <a:pt x="0" y="21600"/>
                </a:lnTo>
                <a:lnTo>
                  <a:pt x="21600" y="21600"/>
                </a:lnTo>
                <a:lnTo>
                  <a:pt x="21600" y="0"/>
                </a:lnTo>
                <a:cubicBezTo>
                  <a:pt x="12075" y="19571"/>
                  <a:pt x="8438" y="18598"/>
                  <a:pt x="0" y="17299"/>
                </a:cubicBezTo>
                <a:close/>
              </a:path>
            </a:pathLst>
          </a:custGeom>
          <a:solidFill>
            <a:srgbClr val="7B7B7B">
              <a:alpha val="45000"/>
            </a:srgbClr>
          </a:solidFill>
          <a:ln w="12700">
            <a:miter lim="400000"/>
          </a:ln>
          <a:effectLst>
            <a:outerShdw blurRad="50800" dist="44450" dir="16200000" rotWithShape="0">
              <a:srgbClr val="000000">
                <a:alpha val="35000"/>
              </a:srgbClr>
            </a:outerShdw>
          </a:effectLst>
        </p:spPr>
        <p:txBody>
          <a:bodyPr lIns="45719" rIns="45719"/>
          <a:lstStyle/>
          <a:p>
            <a:pPr>
              <a:defRPr>
                <a:solidFill>
                  <a:srgbClr val="FFFFFF"/>
                </a:solidFill>
              </a:defRPr>
            </a:pPr>
            <a:endParaRPr/>
          </a:p>
        </p:txBody>
      </p:sp>
      <p:sp>
        <p:nvSpPr>
          <p:cNvPr id="14" name="Shape"/>
          <p:cNvSpPr/>
          <p:nvPr/>
        </p:nvSpPr>
        <p:spPr>
          <a:xfrm>
            <a:off x="6105525" y="0"/>
            <a:ext cx="3038475"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45"/>
                </a:moveTo>
                <a:lnTo>
                  <a:pt x="21600" y="21600"/>
                </a:lnTo>
                <a:lnTo>
                  <a:pt x="2302" y="21590"/>
                </a:lnTo>
                <a:cubicBezTo>
                  <a:pt x="14535" y="17833"/>
                  <a:pt x="18147" y="7933"/>
                  <a:pt x="0" y="0"/>
                </a:cubicBezTo>
                <a:lnTo>
                  <a:pt x="21600" y="45"/>
                </a:lnTo>
                <a:close/>
              </a:path>
            </a:pathLst>
          </a:custGeom>
          <a:solidFill>
            <a:srgbClr val="5A5A5A">
              <a:alpha val="40000"/>
            </a:srgbClr>
          </a:solidFill>
          <a:ln w="12700">
            <a:miter lim="400000"/>
          </a:ln>
          <a:effectLst>
            <a:outerShdw blurRad="50800" dist="50800" dir="10800000" rotWithShape="0">
              <a:srgbClr val="000000">
                <a:alpha val="45000"/>
              </a:srgbClr>
            </a:outerShdw>
          </a:effectLst>
        </p:spPr>
        <p:txBody>
          <a:bodyPr lIns="45719" rIns="45719"/>
          <a:lstStyle/>
          <a:p>
            <a:pPr>
              <a:defRPr>
                <a:solidFill>
                  <a:srgbClr val="FFFFFF"/>
                </a:solidFill>
              </a:defRPr>
            </a:pPr>
            <a:endParaRPr/>
          </a:p>
        </p:txBody>
      </p:sp>
      <p:sp>
        <p:nvSpPr>
          <p:cNvPr id="15" name="Title Text"/>
          <p:cNvSpPr txBox="1">
            <a:spLocks noGrp="1"/>
          </p:cNvSpPr>
          <p:nvPr>
            <p:ph type="title"/>
          </p:nvPr>
        </p:nvSpPr>
        <p:spPr>
          <a:xfrm>
            <a:off x="429064" y="3337559"/>
            <a:ext cx="6480048" cy="3520441"/>
          </a:xfrm>
          <a:prstGeom prst="rect">
            <a:avLst/>
          </a:prstGeom>
        </p:spPr>
        <p:txBody>
          <a:bodyPr anchor="t"/>
          <a:lstStyle>
            <a:lvl1pPr algn="r">
              <a:defRPr cap="all">
                <a:ln w="5000">
                  <a:solidFill>
                    <a:srgbClr val="5CD4FF"/>
                  </a:solidFill>
                </a:ln>
                <a:solidFill>
                  <a:srgbClr val="9FD4E8"/>
                </a:solidFill>
                <a:effectLst>
                  <a:outerShdw blurRad="50800" dist="38100" dir="5400000" rotWithShape="0">
                    <a:srgbClr val="000000">
                      <a:alpha val="50000"/>
                    </a:srgbClr>
                  </a:outerShdw>
                </a:effectLst>
              </a:defRPr>
            </a:lvl1pPr>
          </a:lstStyle>
          <a:p>
            <a:r>
              <a:t>Title Text</a:t>
            </a:r>
          </a:p>
        </p:txBody>
      </p:sp>
      <p:sp>
        <p:nvSpPr>
          <p:cNvPr id="16" name="Body Level One…"/>
          <p:cNvSpPr txBox="1">
            <a:spLocks noGrp="1"/>
          </p:cNvSpPr>
          <p:nvPr>
            <p:ph type="body" sz="half" idx="1"/>
          </p:nvPr>
        </p:nvSpPr>
        <p:spPr>
          <a:xfrm>
            <a:off x="433050" y="0"/>
            <a:ext cx="6480048" cy="3297412"/>
          </a:xfrm>
          <a:prstGeom prst="rect">
            <a:avLst/>
          </a:prstGeom>
        </p:spPr>
        <p:txBody>
          <a:bodyPr lIns="0" tIns="0" rIns="0" bIns="0" anchor="b"/>
          <a:lstStyle>
            <a:lvl1pPr marL="0" indent="0" algn="r">
              <a:spcBef>
                <a:spcPts val="400"/>
              </a:spcBef>
              <a:buClrTx/>
              <a:buSzTx/>
              <a:buNone/>
              <a:defRPr sz="2000"/>
            </a:lvl1pPr>
            <a:lvl2pPr marL="0" indent="457200" algn="r">
              <a:spcBef>
                <a:spcPts val="400"/>
              </a:spcBef>
              <a:buClrTx/>
              <a:buSzTx/>
              <a:buNone/>
              <a:defRPr sz="2000"/>
            </a:lvl2pPr>
            <a:lvl3pPr marL="0" indent="914400" algn="r">
              <a:spcBef>
                <a:spcPts val="400"/>
              </a:spcBef>
              <a:buClrTx/>
              <a:buSzTx/>
              <a:buNone/>
              <a:defRPr sz="2000"/>
            </a:lvl3pPr>
            <a:lvl4pPr marL="0" indent="1371600" algn="r">
              <a:spcBef>
                <a:spcPts val="400"/>
              </a:spcBef>
              <a:buClrTx/>
              <a:buSzTx/>
              <a:buNone/>
              <a:defRPr sz="2000"/>
            </a:lvl4pPr>
            <a:lvl5pPr marL="0" indent="1828800" algn="r">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5" name="Title Text"/>
          <p:cNvSpPr txBox="1">
            <a:spLocks noGrp="1"/>
          </p:cNvSpPr>
          <p:nvPr>
            <p:ph type="title"/>
          </p:nvPr>
        </p:nvSpPr>
        <p:spPr>
          <a:prstGeom prst="rect">
            <a:avLst/>
          </a:prstGeom>
        </p:spPr>
        <p:txBody>
          <a:bodyPr/>
          <a:lstStyle/>
          <a:p>
            <a:r>
              <a:t>Title Text</a:t>
            </a:r>
          </a:p>
        </p:txBody>
      </p:sp>
      <p:sp>
        <p:nvSpPr>
          <p:cNvPr id="9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6629400" y="0"/>
            <a:ext cx="2057400" cy="6400802"/>
          </a:xfrm>
          <a:prstGeom prst="rect">
            <a:avLst/>
          </a:prstGeom>
        </p:spPr>
        <p:txBody>
          <a:bodyPr/>
          <a:lstStyle/>
          <a:p>
            <a:r>
              <a:t>Title Text</a:t>
            </a:r>
          </a:p>
        </p:txBody>
      </p:sp>
      <p:sp>
        <p:nvSpPr>
          <p:cNvPr id="105" name="Body Level One…"/>
          <p:cNvSpPr txBox="1">
            <a:spLocks noGrp="1"/>
          </p:cNvSpPr>
          <p:nvPr>
            <p:ph type="body" idx="1"/>
          </p:nvPr>
        </p:nvSpPr>
        <p:spPr>
          <a:xfrm>
            <a:off x="457200" y="274638"/>
            <a:ext cx="6019800" cy="65833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3" name="Image"/>
          <p:cNvSpPr>
            <a:spLocks noGrp="1"/>
          </p:cNvSpPr>
          <p:nvPr>
            <p:ph type="pic" sz="half" idx="13"/>
          </p:nvPr>
        </p:nvSpPr>
        <p:spPr>
          <a:xfrm>
            <a:off x="5116711" y="1812726"/>
            <a:ext cx="3134321" cy="4179095"/>
          </a:xfrm>
          <a:prstGeom prst="rect">
            <a:avLst/>
          </a:prstGeom>
          <a:ln w="9525">
            <a:round/>
          </a:ln>
        </p:spPr>
        <p:txBody>
          <a:bodyPr lIns="91439" rIns="91439">
            <a:noAutofit/>
          </a:bodyPr>
          <a:lstStyle/>
          <a:p>
            <a:endParaRPr/>
          </a:p>
        </p:txBody>
      </p:sp>
      <p:sp>
        <p:nvSpPr>
          <p:cNvPr id="114" name="Title Text"/>
          <p:cNvSpPr txBox="1">
            <a:spLocks noGrp="1"/>
          </p:cNvSpPr>
          <p:nvPr>
            <p:ph type="title"/>
          </p:nvPr>
        </p:nvSpPr>
        <p:spPr>
          <a:xfrm>
            <a:off x="892968" y="178593"/>
            <a:ext cx="7358064" cy="1714501"/>
          </a:xfrm>
          <a:prstGeom prst="rect">
            <a:avLst/>
          </a:prstGeom>
        </p:spPr>
        <p:txBody>
          <a:bodyPr lIns="35718" tIns="35718" rIns="35718" bIns="35718"/>
          <a:lstStyle>
            <a:lvl1pPr algn="ctr" defTabSz="584200">
              <a:defRPr sz="5600">
                <a:solidFill>
                  <a:srgbClr val="45A7DE"/>
                </a:solidFill>
                <a:latin typeface="Marker Felt"/>
                <a:ea typeface="Marker Felt"/>
                <a:cs typeface="Marker Felt"/>
                <a:sym typeface="Marker Felt"/>
              </a:defRPr>
            </a:lvl1pPr>
          </a:lstStyle>
          <a:p>
            <a:r>
              <a:t>Title Text</a:t>
            </a:r>
          </a:p>
        </p:txBody>
      </p:sp>
      <p:sp>
        <p:nvSpPr>
          <p:cNvPr id="115" name="Body Level One…"/>
          <p:cNvSpPr txBox="1">
            <a:spLocks noGrp="1"/>
          </p:cNvSpPr>
          <p:nvPr>
            <p:ph type="body" sz="half" idx="1"/>
          </p:nvPr>
        </p:nvSpPr>
        <p:spPr>
          <a:xfrm>
            <a:off x="892968" y="1946671"/>
            <a:ext cx="3839767" cy="4018361"/>
          </a:xfrm>
          <a:prstGeom prst="rect">
            <a:avLst/>
          </a:prstGeom>
        </p:spPr>
        <p:txBody>
          <a:bodyPr lIns="35718" tIns="35718" rIns="35718" bIns="35718" anchor="ctr"/>
          <a:lstStyle>
            <a:lvl1pPr marL="296333" indent="-296333" defTabSz="584200">
              <a:spcBef>
                <a:spcPts val="3800"/>
              </a:spcBef>
              <a:buClrTx/>
              <a:buSzPct val="50000"/>
              <a:buBlip>
                <a:blip r:embed="rId3"/>
              </a:buBlip>
              <a:defRPr sz="2400">
                <a:solidFill>
                  <a:srgbClr val="858585"/>
                </a:solidFill>
                <a:latin typeface="Marker Felt"/>
                <a:ea typeface="Marker Felt"/>
                <a:cs typeface="Marker Felt"/>
                <a:sym typeface="Marker Felt"/>
              </a:defRPr>
            </a:lvl1pPr>
            <a:lvl2pPr marL="740833" indent="-296333" defTabSz="584200">
              <a:spcBef>
                <a:spcPts val="3800"/>
              </a:spcBef>
              <a:buClrTx/>
              <a:buSzPct val="50000"/>
              <a:buBlip>
                <a:blip r:embed="rId3"/>
              </a:buBlip>
              <a:defRPr sz="2400">
                <a:solidFill>
                  <a:srgbClr val="858585"/>
                </a:solidFill>
                <a:latin typeface="Marker Felt"/>
                <a:ea typeface="Marker Felt"/>
                <a:cs typeface="Marker Felt"/>
                <a:sym typeface="Marker Felt"/>
              </a:defRPr>
            </a:lvl2pPr>
            <a:lvl3pPr marL="1185333" indent="-296333" defTabSz="584200">
              <a:spcBef>
                <a:spcPts val="3800"/>
              </a:spcBef>
              <a:buClrTx/>
              <a:buSzPct val="50000"/>
              <a:buBlip>
                <a:blip r:embed="rId3"/>
              </a:buBlip>
              <a:defRPr sz="2400">
                <a:solidFill>
                  <a:srgbClr val="858585"/>
                </a:solidFill>
                <a:latin typeface="Marker Felt"/>
                <a:ea typeface="Marker Felt"/>
                <a:cs typeface="Marker Felt"/>
                <a:sym typeface="Marker Felt"/>
              </a:defRPr>
            </a:lvl3pPr>
            <a:lvl4pPr marL="1629833" indent="-296333" defTabSz="584200">
              <a:spcBef>
                <a:spcPts val="3800"/>
              </a:spcBef>
              <a:buClrTx/>
              <a:buSzPct val="50000"/>
              <a:buBlip>
                <a:blip r:embed="rId3"/>
              </a:buBlip>
              <a:defRPr sz="2400">
                <a:solidFill>
                  <a:srgbClr val="858585"/>
                </a:solidFill>
                <a:latin typeface="Marker Felt"/>
                <a:ea typeface="Marker Felt"/>
                <a:cs typeface="Marker Felt"/>
                <a:sym typeface="Marker Felt"/>
              </a:defRPr>
            </a:lvl4pPr>
            <a:lvl5pPr marL="2074333" indent="-296333" defTabSz="584200">
              <a:spcBef>
                <a:spcPts val="3800"/>
              </a:spcBef>
              <a:buClrTx/>
              <a:buSzPct val="50000"/>
              <a:buBlip>
                <a:blip r:embed="rId3"/>
              </a:buBlip>
              <a:defRPr sz="2400">
                <a:solidFill>
                  <a:srgbClr val="858585"/>
                </a:solid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4440921" y="6518671"/>
            <a:ext cx="257874" cy="236539"/>
          </a:xfrm>
          <a:prstGeom prst="rect">
            <a:avLst/>
          </a:prstGeom>
        </p:spPr>
        <p:txBody>
          <a:bodyPr wrap="none" lIns="35718" tIns="35718" rIns="35718" bIns="35718" anchor="t"/>
          <a:lstStyle>
            <a:lvl1pPr algn="ctr" defTabSz="584200">
              <a:defRPr sz="1200">
                <a:solidFill>
                  <a:srgbClr val="868686"/>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272727"/>
            </a:gs>
            <a:gs pos="30000">
              <a:srgbClr val="2F2F2F"/>
            </a:gs>
            <a:gs pos="100000">
              <a:srgbClr val="7C7C7C"/>
            </a:gs>
          </a:gsLst>
          <a:lin ang="13000000" scaled="0"/>
        </a:gradFill>
        <a:effectLst/>
      </p:bgPr>
    </p:bg>
    <p:spTree>
      <p:nvGrpSpPr>
        <p:cNvPr id="1" name=""/>
        <p:cNvGrpSpPr/>
        <p:nvPr/>
      </p:nvGrpSpPr>
      <p:grpSpPr>
        <a:xfrm>
          <a:off x="0" y="0"/>
          <a:ext cx="0" cy="0"/>
          <a:chOff x="0" y="0"/>
          <a:chExt cx="0" cy="0"/>
        </a:xfrm>
      </p:grpSpPr>
      <p:sp>
        <p:nvSpPr>
          <p:cNvPr id="33" name="Shape"/>
          <p:cNvSpPr/>
          <p:nvPr/>
        </p:nvSpPr>
        <p:spPr>
          <a:xfrm>
            <a:off x="0" y="4752125"/>
            <a:ext cx="9144000" cy="2112963"/>
          </a:xfrm>
          <a:custGeom>
            <a:avLst/>
            <a:gdLst/>
            <a:ahLst/>
            <a:cxnLst>
              <a:cxn ang="0">
                <a:pos x="wd2" y="hd2"/>
              </a:cxn>
              <a:cxn ang="5400000">
                <a:pos x="wd2" y="hd2"/>
              </a:cxn>
              <a:cxn ang="10800000">
                <a:pos x="wd2" y="hd2"/>
              </a:cxn>
              <a:cxn ang="16200000">
                <a:pos x="wd2" y="hd2"/>
              </a:cxn>
            </a:cxnLst>
            <a:rect l="0" t="0" r="r" b="b"/>
            <a:pathLst>
              <a:path w="21600" h="21600" extrusionOk="0">
                <a:moveTo>
                  <a:pt x="0" y="17299"/>
                </a:moveTo>
                <a:lnTo>
                  <a:pt x="0" y="21600"/>
                </a:lnTo>
                <a:lnTo>
                  <a:pt x="21600" y="21600"/>
                </a:lnTo>
                <a:lnTo>
                  <a:pt x="21600" y="0"/>
                </a:lnTo>
                <a:cubicBezTo>
                  <a:pt x="12075" y="19571"/>
                  <a:pt x="8438" y="18598"/>
                  <a:pt x="0" y="17299"/>
                </a:cubicBezTo>
                <a:close/>
              </a:path>
            </a:pathLst>
          </a:custGeom>
          <a:solidFill>
            <a:srgbClr val="7B7B7B">
              <a:alpha val="45000"/>
            </a:srgbClr>
          </a:solidFill>
          <a:ln w="12700">
            <a:miter lim="400000"/>
          </a:ln>
          <a:effectLst>
            <a:outerShdw blurRad="50800" dist="44450" dir="16200000" rotWithShape="0">
              <a:srgbClr val="000000">
                <a:alpha val="35000"/>
              </a:srgbClr>
            </a:outerShdw>
          </a:effectLst>
        </p:spPr>
        <p:txBody>
          <a:bodyPr lIns="45719" rIns="45719"/>
          <a:lstStyle/>
          <a:p>
            <a:pPr>
              <a:defRPr>
                <a:solidFill>
                  <a:srgbClr val="FFFFFF"/>
                </a:solidFill>
              </a:defRPr>
            </a:pPr>
            <a:endParaRPr/>
          </a:p>
        </p:txBody>
      </p:sp>
      <p:sp>
        <p:nvSpPr>
          <p:cNvPr id="34" name="Shape"/>
          <p:cNvSpPr/>
          <p:nvPr/>
        </p:nvSpPr>
        <p:spPr>
          <a:xfrm>
            <a:off x="6105525" y="0"/>
            <a:ext cx="3038475"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45"/>
                </a:moveTo>
                <a:lnTo>
                  <a:pt x="21600" y="21600"/>
                </a:lnTo>
                <a:lnTo>
                  <a:pt x="2302" y="21590"/>
                </a:lnTo>
                <a:cubicBezTo>
                  <a:pt x="14535" y="17833"/>
                  <a:pt x="18147" y="7933"/>
                  <a:pt x="0" y="0"/>
                </a:cubicBezTo>
                <a:lnTo>
                  <a:pt x="21600" y="45"/>
                </a:lnTo>
                <a:close/>
              </a:path>
            </a:pathLst>
          </a:custGeom>
          <a:solidFill>
            <a:srgbClr val="5A5A5A">
              <a:alpha val="40000"/>
            </a:srgbClr>
          </a:solidFill>
          <a:ln w="12700">
            <a:miter lim="400000"/>
          </a:ln>
          <a:effectLst>
            <a:outerShdw blurRad="50800" dist="50800" dir="10800000" rotWithShape="0">
              <a:srgbClr val="000000">
                <a:alpha val="45000"/>
              </a:srgbClr>
            </a:outerShdw>
          </a:effectLst>
        </p:spPr>
        <p:txBody>
          <a:bodyPr lIns="45719" rIns="45719"/>
          <a:lstStyle/>
          <a:p>
            <a:pPr>
              <a:defRPr>
                <a:solidFill>
                  <a:srgbClr val="FFFFFF"/>
                </a:solidFill>
              </a:defRPr>
            </a:pPr>
            <a:endParaRPr/>
          </a:p>
        </p:txBody>
      </p:sp>
      <p:sp>
        <p:nvSpPr>
          <p:cNvPr id="35" name="Title Text"/>
          <p:cNvSpPr txBox="1">
            <a:spLocks noGrp="1"/>
          </p:cNvSpPr>
          <p:nvPr>
            <p:ph type="title"/>
          </p:nvPr>
        </p:nvSpPr>
        <p:spPr>
          <a:xfrm>
            <a:off x="685800" y="3583837"/>
            <a:ext cx="6629400" cy="3274163"/>
          </a:xfrm>
          <a:prstGeom prst="rect">
            <a:avLst/>
          </a:prstGeom>
        </p:spPr>
        <p:txBody>
          <a:bodyPr lIns="0" tIns="0" rIns="0" bIns="0" anchor="t"/>
          <a:lstStyle>
            <a:lvl1pPr>
              <a:defRPr sz="4200">
                <a:ln w="5000">
                  <a:solidFill>
                    <a:srgbClr val="5CD4FF"/>
                  </a:solidFill>
                </a:ln>
                <a:solidFill>
                  <a:srgbClr val="9FD4E8"/>
                </a:solidFill>
                <a:effectLst>
                  <a:outerShdw blurRad="50800" dist="38100" dir="5400000" rotWithShape="0">
                    <a:srgbClr val="000000">
                      <a:alpha val="50000"/>
                    </a:srgbClr>
                  </a:outerShdw>
                </a:effectLst>
              </a:defRPr>
            </a:lvl1pPr>
          </a:lstStyle>
          <a:p>
            <a:r>
              <a:t>Title Text</a:t>
            </a:r>
          </a:p>
        </p:txBody>
      </p:sp>
      <p:sp>
        <p:nvSpPr>
          <p:cNvPr id="36" name="Body Level One…"/>
          <p:cNvSpPr txBox="1">
            <a:spLocks noGrp="1"/>
          </p:cNvSpPr>
          <p:nvPr>
            <p:ph type="body" sz="half" idx="1"/>
          </p:nvPr>
        </p:nvSpPr>
        <p:spPr>
          <a:xfrm>
            <a:off x="685800" y="771300"/>
            <a:ext cx="6629400" cy="2781189"/>
          </a:xfrm>
          <a:prstGeom prst="rect">
            <a:avLst/>
          </a:prstGeom>
        </p:spPr>
        <p:txBody>
          <a:bodyPr lIns="0" tIns="0" rIns="0" bIns="0" anchor="b"/>
          <a:lstStyle>
            <a:lvl1pPr marL="0" indent="0">
              <a:spcBef>
                <a:spcPts val="400"/>
              </a:spcBef>
              <a:buClrTx/>
              <a:buSzTx/>
              <a:buNone/>
              <a:defRPr sz="2000"/>
            </a:lvl1pPr>
            <a:lvl2pPr marL="0" indent="448055">
              <a:spcBef>
                <a:spcPts val="400"/>
              </a:spcBef>
              <a:buClrTx/>
              <a:buSzTx/>
              <a:buNone/>
              <a:defRPr sz="2000"/>
            </a:lvl2pPr>
            <a:lvl3pPr marL="0" indent="749807">
              <a:spcBef>
                <a:spcPts val="400"/>
              </a:spcBef>
              <a:buClrTx/>
              <a:buSzTx/>
              <a:buNone/>
              <a:defRPr sz="2000"/>
            </a:lvl3pPr>
            <a:lvl4pPr marL="0" indent="1042416">
              <a:spcBef>
                <a:spcPts val="400"/>
              </a:spcBef>
              <a:buClrTx/>
              <a:buSzTx/>
              <a:buNone/>
              <a:defRPr sz="2000"/>
            </a:lvl4pPr>
            <a:lvl5pPr marL="0" indent="1307591">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4" name="Title Text"/>
          <p:cNvSpPr txBox="1">
            <a:spLocks noGrp="1"/>
          </p:cNvSpPr>
          <p:nvPr>
            <p:ph type="title"/>
          </p:nvPr>
        </p:nvSpPr>
        <p:spPr>
          <a:prstGeom prst="rect">
            <a:avLst/>
          </a:prstGeom>
        </p:spPr>
        <p:txBody>
          <a:bodyPr/>
          <a:lstStyle/>
          <a:p>
            <a:r>
              <a:t>Title Text</a:t>
            </a:r>
          </a:p>
        </p:txBody>
      </p:sp>
      <p:sp>
        <p:nvSpPr>
          <p:cNvPr id="45" name="Body Level One…"/>
          <p:cNvSpPr txBox="1">
            <a:spLocks noGrp="1"/>
          </p:cNvSpPr>
          <p:nvPr>
            <p:ph type="body" sz="half" idx="1"/>
          </p:nvPr>
        </p:nvSpPr>
        <p:spPr>
          <a:xfrm>
            <a:off x="457200" y="1600200"/>
            <a:ext cx="3657600" cy="5257800"/>
          </a:xfrm>
          <a:prstGeom prst="rect">
            <a:avLst/>
          </a:prstGeom>
        </p:spPr>
        <p:txBody>
          <a:bodyPr/>
          <a:lstStyle>
            <a:lvl1pPr marL="420623" indent="-384047">
              <a:spcBef>
                <a:spcPts val="600"/>
              </a:spcBef>
              <a:defRPr sz="2600"/>
            </a:lvl1pPr>
            <a:lvl2pPr marL="772252" indent="-324196">
              <a:spcBef>
                <a:spcPts val="600"/>
              </a:spcBef>
              <a:defRPr sz="2600"/>
            </a:lvl2pPr>
            <a:lvl3pPr marL="1082649" indent="-332841">
              <a:spcBef>
                <a:spcPts val="600"/>
              </a:spcBef>
              <a:defRPr sz="2600"/>
            </a:lvl3pPr>
            <a:lvl4pPr marL="1385824" indent="-343408">
              <a:spcBef>
                <a:spcPts val="600"/>
              </a:spcBef>
              <a:defRPr sz="2600"/>
            </a:lvl4pPr>
            <a:lvl5pPr marL="1571752" indent="-264160">
              <a:spcBef>
                <a:spcPts val="600"/>
              </a:spcBef>
              <a:defRPr sz="2600"/>
            </a:lvl5p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3" name="Title Text"/>
          <p:cNvSpPr txBox="1">
            <a:spLocks noGrp="1"/>
          </p:cNvSpPr>
          <p:nvPr>
            <p:ph type="title"/>
          </p:nvPr>
        </p:nvSpPr>
        <p:spPr>
          <a:xfrm>
            <a:off x="457200" y="0"/>
            <a:ext cx="8229600" cy="1689100"/>
          </a:xfrm>
          <a:prstGeom prst="rect">
            <a:avLst/>
          </a:prstGeom>
        </p:spPr>
        <p:txBody>
          <a:bodyPr/>
          <a:lstStyle/>
          <a:p>
            <a:r>
              <a:t>Title Text</a:t>
            </a:r>
          </a:p>
        </p:txBody>
      </p:sp>
      <p:sp>
        <p:nvSpPr>
          <p:cNvPr id="54" name="Body Level One…"/>
          <p:cNvSpPr txBox="1">
            <a:spLocks noGrp="1"/>
          </p:cNvSpPr>
          <p:nvPr>
            <p:ph type="body" sz="quarter" idx="1"/>
          </p:nvPr>
        </p:nvSpPr>
        <p:spPr>
          <a:xfrm>
            <a:off x="457200" y="5486400"/>
            <a:ext cx="4040188" cy="1371600"/>
          </a:xfrm>
          <a:prstGeom prst="rect">
            <a:avLst/>
          </a:prstGeom>
        </p:spPr>
        <p:txBody>
          <a:bodyPr/>
          <a:lstStyle>
            <a:lvl1pPr marL="0" indent="0">
              <a:spcBef>
                <a:spcPts val="500"/>
              </a:spcBef>
              <a:buClrTx/>
              <a:buSzTx/>
              <a:buNone/>
              <a:defRPr sz="2400" b="1">
                <a:solidFill>
                  <a:schemeClr val="accent1"/>
                </a:solidFill>
              </a:defRPr>
            </a:lvl1pPr>
            <a:lvl2pPr marL="0" indent="448055">
              <a:spcBef>
                <a:spcPts val="500"/>
              </a:spcBef>
              <a:buClrTx/>
              <a:buSzTx/>
              <a:buNone/>
              <a:defRPr sz="2400" b="1">
                <a:solidFill>
                  <a:schemeClr val="accent1"/>
                </a:solidFill>
              </a:defRPr>
            </a:lvl2pPr>
            <a:lvl3pPr marL="0" indent="749807">
              <a:spcBef>
                <a:spcPts val="500"/>
              </a:spcBef>
              <a:buClrTx/>
              <a:buSzTx/>
              <a:buNone/>
              <a:defRPr sz="2400" b="1">
                <a:solidFill>
                  <a:schemeClr val="accent1"/>
                </a:solidFill>
              </a:defRPr>
            </a:lvl3pPr>
            <a:lvl4pPr marL="0" indent="1042416">
              <a:spcBef>
                <a:spcPts val="500"/>
              </a:spcBef>
              <a:buClrTx/>
              <a:buSzTx/>
              <a:buNone/>
              <a:defRPr sz="2400" b="1">
                <a:solidFill>
                  <a:schemeClr val="accent1"/>
                </a:solidFill>
              </a:defRPr>
            </a:lvl4pPr>
            <a:lvl5pPr marL="0" indent="1307591">
              <a:spcBef>
                <a:spcPts val="500"/>
              </a:spcBef>
              <a:buClrTx/>
              <a:buSzTx/>
              <a:buNone/>
              <a:defRPr sz="2400" b="1">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xfrm>
            <a:off x="457200" y="91439"/>
            <a:ext cx="7470648" cy="1508762"/>
          </a:xfrm>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xfrm>
            <a:off x="457200" y="1185528"/>
            <a:ext cx="3200400" cy="2444751"/>
          </a:xfrm>
          <a:prstGeom prst="rect">
            <a:avLst/>
          </a:prstGeom>
        </p:spPr>
        <p:txBody>
          <a:bodyPr lIns="0" tIns="0" rIns="0" bIns="0" anchor="t"/>
          <a:lstStyle>
            <a:lvl1pPr>
              <a:defRPr sz="1800">
                <a:solidFill>
                  <a:schemeClr val="accent1"/>
                </a:solidFill>
              </a:defRPr>
            </a:lvl1pPr>
          </a:lstStyle>
          <a:p>
            <a:r>
              <a:t>Title Text</a:t>
            </a:r>
          </a:p>
        </p:txBody>
      </p:sp>
      <p:sp>
        <p:nvSpPr>
          <p:cNvPr id="78" name="Body Level One…"/>
          <p:cNvSpPr txBox="1">
            <a:spLocks noGrp="1"/>
          </p:cNvSpPr>
          <p:nvPr>
            <p:ph type="body" sz="quarter" idx="1"/>
          </p:nvPr>
        </p:nvSpPr>
        <p:spPr>
          <a:xfrm>
            <a:off x="457200" y="0"/>
            <a:ext cx="2743200" cy="1128825"/>
          </a:xfrm>
          <a:prstGeom prst="rect">
            <a:avLst/>
          </a:prstGeom>
        </p:spPr>
        <p:txBody>
          <a:bodyPr lIns="0" tIns="0" rIns="0" bIns="0" anchor="b"/>
          <a:lstStyle>
            <a:lvl1pPr marL="0" indent="0">
              <a:spcBef>
                <a:spcPts val="300"/>
              </a:spcBef>
              <a:buClrTx/>
              <a:buSzTx/>
              <a:buNone/>
              <a:defRPr sz="1400"/>
            </a:lvl1pPr>
            <a:lvl2pPr marL="0" indent="448055">
              <a:spcBef>
                <a:spcPts val="300"/>
              </a:spcBef>
              <a:buClrTx/>
              <a:buSzTx/>
              <a:buNone/>
              <a:defRPr sz="1400"/>
            </a:lvl2pPr>
            <a:lvl3pPr marL="0" indent="749807">
              <a:spcBef>
                <a:spcPts val="300"/>
              </a:spcBef>
              <a:buClrTx/>
              <a:buSzTx/>
              <a:buNone/>
              <a:defRPr sz="1400"/>
            </a:lvl3pPr>
            <a:lvl4pPr marL="0" indent="1042416">
              <a:spcBef>
                <a:spcPts val="300"/>
              </a:spcBef>
              <a:buClrTx/>
              <a:buSzTx/>
              <a:buNone/>
              <a:defRPr sz="1400"/>
            </a:lvl4pPr>
            <a:lvl5pPr marL="0" indent="1307591">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xfrm>
            <a:off x="8156447" y="6651643"/>
            <a:ext cx="762001" cy="135546"/>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6" name="Title Text"/>
          <p:cNvSpPr txBox="1">
            <a:spLocks noGrp="1"/>
          </p:cNvSpPr>
          <p:nvPr>
            <p:ph type="title"/>
          </p:nvPr>
        </p:nvSpPr>
        <p:spPr>
          <a:xfrm>
            <a:off x="5556732" y="0"/>
            <a:ext cx="3053869" cy="2959518"/>
          </a:xfrm>
          <a:prstGeom prst="rect">
            <a:avLst/>
          </a:prstGeom>
        </p:spPr>
        <p:txBody>
          <a:bodyPr anchor="b"/>
          <a:lstStyle>
            <a:lvl1pPr>
              <a:defRPr sz="2200">
                <a:solidFill>
                  <a:schemeClr val="accent1"/>
                </a:solidFill>
              </a:defRPr>
            </a:lvl1pPr>
          </a:lstStyle>
          <a:p>
            <a:r>
              <a:t>Title Text</a:t>
            </a:r>
          </a:p>
        </p:txBody>
      </p:sp>
      <p:sp>
        <p:nvSpPr>
          <p:cNvPr id="87" name="Body Level One…"/>
          <p:cNvSpPr txBox="1">
            <a:spLocks noGrp="1"/>
          </p:cNvSpPr>
          <p:nvPr>
            <p:ph type="body" sz="quarter" idx="1"/>
          </p:nvPr>
        </p:nvSpPr>
        <p:spPr>
          <a:xfrm>
            <a:off x="5556734" y="2998765"/>
            <a:ext cx="3053866" cy="3859235"/>
          </a:xfrm>
          <a:prstGeom prst="rect">
            <a:avLst/>
          </a:prstGeom>
        </p:spPr>
        <p:txBody>
          <a:bodyPr/>
          <a:lstStyle>
            <a:lvl1pPr marL="0" indent="0">
              <a:spcBef>
                <a:spcPts val="200"/>
              </a:spcBef>
              <a:buClrTx/>
              <a:buSzTx/>
              <a:buNone/>
              <a:defRPr sz="1200"/>
            </a:lvl1pPr>
            <a:lvl2pPr marL="0" indent="448055">
              <a:spcBef>
                <a:spcPts val="200"/>
              </a:spcBef>
              <a:buClrTx/>
              <a:buSzTx/>
              <a:buNone/>
              <a:defRPr sz="1200"/>
            </a:lvl2pPr>
            <a:lvl3pPr marL="0" indent="749807">
              <a:spcBef>
                <a:spcPts val="200"/>
              </a:spcBef>
              <a:buClrTx/>
              <a:buSzTx/>
              <a:buNone/>
              <a:defRPr sz="1200"/>
            </a:lvl3pPr>
            <a:lvl4pPr marL="0" indent="1042416">
              <a:spcBef>
                <a:spcPts val="200"/>
              </a:spcBef>
              <a:buClrTx/>
              <a:buSzTx/>
              <a:buNone/>
              <a:defRPr sz="1200"/>
            </a:lvl4pPr>
            <a:lvl5pPr marL="0" indent="1307591">
              <a:spcBef>
                <a:spcPts val="200"/>
              </a:spcBef>
              <a:buClrTx/>
              <a:buSzTx/>
              <a:buNone/>
              <a:defRPr sz="12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B3B3B"/>
        </a:solidFill>
        <a:effectLst/>
      </p:bgPr>
    </p:bg>
    <p:spTree>
      <p:nvGrpSpPr>
        <p:cNvPr id="1" name=""/>
        <p:cNvGrpSpPr/>
        <p:nvPr/>
      </p:nvGrpSpPr>
      <p:grpSpPr>
        <a:xfrm>
          <a:off x="0" y="0"/>
          <a:ext cx="0" cy="0"/>
          <a:chOff x="0" y="0"/>
          <a:chExt cx="0" cy="0"/>
        </a:xfrm>
      </p:grpSpPr>
      <p:sp>
        <p:nvSpPr>
          <p:cNvPr id="2" name="Shape"/>
          <p:cNvSpPr/>
          <p:nvPr/>
        </p:nvSpPr>
        <p:spPr>
          <a:xfrm>
            <a:off x="0" y="4752125"/>
            <a:ext cx="9144000" cy="2112963"/>
          </a:xfrm>
          <a:custGeom>
            <a:avLst/>
            <a:gdLst/>
            <a:ahLst/>
            <a:cxnLst>
              <a:cxn ang="0">
                <a:pos x="wd2" y="hd2"/>
              </a:cxn>
              <a:cxn ang="5400000">
                <a:pos x="wd2" y="hd2"/>
              </a:cxn>
              <a:cxn ang="10800000">
                <a:pos x="wd2" y="hd2"/>
              </a:cxn>
              <a:cxn ang="16200000">
                <a:pos x="wd2" y="hd2"/>
              </a:cxn>
            </a:cxnLst>
            <a:rect l="0" t="0" r="r" b="b"/>
            <a:pathLst>
              <a:path w="21600" h="21600" extrusionOk="0">
                <a:moveTo>
                  <a:pt x="0" y="17299"/>
                </a:moveTo>
                <a:lnTo>
                  <a:pt x="0" y="21600"/>
                </a:lnTo>
                <a:lnTo>
                  <a:pt x="21600" y="21600"/>
                </a:lnTo>
                <a:lnTo>
                  <a:pt x="21600" y="0"/>
                </a:lnTo>
                <a:cubicBezTo>
                  <a:pt x="12075" y="19571"/>
                  <a:pt x="8438" y="18598"/>
                  <a:pt x="0" y="17299"/>
                </a:cubicBezTo>
                <a:close/>
              </a:path>
            </a:pathLst>
          </a:custGeom>
          <a:solidFill>
            <a:srgbClr val="7B7B7B">
              <a:alpha val="45000"/>
            </a:srgbClr>
          </a:solidFill>
          <a:ln w="12700">
            <a:miter lim="400000"/>
          </a:ln>
          <a:effectLst>
            <a:outerShdw blurRad="50800" dist="44450" dir="16200000" rotWithShape="0">
              <a:srgbClr val="000000">
                <a:alpha val="35000"/>
              </a:srgbClr>
            </a:outerShdw>
          </a:effectLst>
        </p:spPr>
        <p:txBody>
          <a:bodyPr lIns="45719" rIns="45719"/>
          <a:lstStyle/>
          <a:p>
            <a:pPr>
              <a:defRPr>
                <a:solidFill>
                  <a:srgbClr val="FFFFFF"/>
                </a:solidFill>
              </a:defRPr>
            </a:pPr>
            <a:endParaRPr/>
          </a:p>
        </p:txBody>
      </p:sp>
      <p:sp>
        <p:nvSpPr>
          <p:cNvPr id="3" name="Shape"/>
          <p:cNvSpPr/>
          <p:nvPr/>
        </p:nvSpPr>
        <p:spPr>
          <a:xfrm>
            <a:off x="7315200" y="0"/>
            <a:ext cx="1828800" cy="6858001"/>
          </a:xfrm>
          <a:custGeom>
            <a:avLst/>
            <a:gdLst/>
            <a:ahLst/>
            <a:cxnLst>
              <a:cxn ang="0">
                <a:pos x="wd2" y="hd2"/>
              </a:cxn>
              <a:cxn ang="5400000">
                <a:pos x="wd2" y="hd2"/>
              </a:cxn>
              <a:cxn ang="10800000">
                <a:pos x="wd2" y="hd2"/>
              </a:cxn>
              <a:cxn ang="16200000">
                <a:pos x="wd2" y="hd2"/>
              </a:cxn>
            </a:cxnLst>
            <a:rect l="0" t="0" r="r" b="b"/>
            <a:pathLst>
              <a:path w="19857" h="21600" extrusionOk="0">
                <a:moveTo>
                  <a:pt x="19857" y="45"/>
                </a:moveTo>
                <a:lnTo>
                  <a:pt x="19857" y="21600"/>
                </a:lnTo>
                <a:lnTo>
                  <a:pt x="2116" y="21590"/>
                </a:lnTo>
                <a:cubicBezTo>
                  <a:pt x="13363" y="17833"/>
                  <a:pt x="21600" y="8652"/>
                  <a:pt x="0" y="0"/>
                </a:cubicBezTo>
                <a:lnTo>
                  <a:pt x="19857" y="45"/>
                </a:lnTo>
                <a:close/>
              </a:path>
            </a:pathLst>
          </a:custGeom>
          <a:solidFill>
            <a:srgbClr val="5A5A5A">
              <a:alpha val="40000"/>
            </a:srgbClr>
          </a:solidFill>
          <a:ln w="12700">
            <a:miter lim="400000"/>
          </a:ln>
          <a:effectLst>
            <a:outerShdw blurRad="50800" dist="50800" dir="10800000" rotWithShape="0">
              <a:srgbClr val="000000">
                <a:alpha val="45000"/>
              </a:srgbClr>
            </a:outerShdw>
          </a:effectLst>
        </p:spPr>
        <p:txBody>
          <a:bodyPr lIns="45719" rIns="45719"/>
          <a:lstStyle/>
          <a:p>
            <a:pPr>
              <a:defRPr>
                <a:solidFill>
                  <a:srgbClr val="FFFFFF"/>
                </a:solidFill>
              </a:defRPr>
            </a:pPr>
            <a:endParaRPr/>
          </a:p>
        </p:txBody>
      </p:sp>
      <p:sp>
        <p:nvSpPr>
          <p:cNvPr id="4" name="Title Text"/>
          <p:cNvSpPr txBox="1">
            <a:spLocks noGrp="1"/>
          </p:cNvSpPr>
          <p:nvPr>
            <p:ph type="title"/>
          </p:nvPr>
        </p:nvSpPr>
        <p:spPr>
          <a:xfrm>
            <a:off x="457200" y="92076"/>
            <a:ext cx="7467600" cy="15081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Title Text</a:t>
            </a:r>
          </a:p>
        </p:txBody>
      </p:sp>
      <p:sp>
        <p:nvSpPr>
          <p:cNvPr id="5" name="Body Level One…"/>
          <p:cNvSpPr txBox="1">
            <a:spLocks noGrp="1"/>
          </p:cNvSpPr>
          <p:nvPr>
            <p:ph type="body" idx="1"/>
          </p:nvPr>
        </p:nvSpPr>
        <p:spPr>
          <a:xfrm>
            <a:off x="457200" y="1600200"/>
            <a:ext cx="7467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153400" y="6651643"/>
            <a:ext cx="762000" cy="135546"/>
          </a:xfrm>
          <a:prstGeom prst="rect">
            <a:avLst/>
          </a:prstGeom>
          <a:ln w="12700">
            <a:miter lim="400000"/>
          </a:ln>
        </p:spPr>
        <p:txBody>
          <a:bodyPr lIns="0" tIns="0" rIns="0" bIns="0" anchor="b">
            <a:spAutoFit/>
          </a:bodyPr>
          <a:lstStyle>
            <a:lvl1pPr algn="r">
              <a:defRPr sz="1000">
                <a:solidFill>
                  <a:srgbClr val="9B999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l" defTabSz="914400" rtl="0" latinLnBrk="0">
        <a:lnSpc>
          <a:spcPct val="100000"/>
        </a:lnSpc>
        <a:spcBef>
          <a:spcPts val="0"/>
        </a:spcBef>
        <a:spcAft>
          <a:spcPts val="0"/>
        </a:spcAft>
        <a:buClrTx/>
        <a:buSzTx/>
        <a:buFontTx/>
        <a:buNone/>
        <a:tabLst/>
        <a:defRPr sz="4600" b="0" i="0" u="none" strike="noStrike" cap="none" spc="0" baseline="0">
          <a:ln>
            <a:noFill/>
          </a:ln>
          <a:solidFill>
            <a:srgbClr val="FFFFFF"/>
          </a:solidFill>
          <a:uFillTx/>
          <a:latin typeface="Franklin Gothic Book"/>
          <a:ea typeface="Franklin Gothic Book"/>
          <a:cs typeface="Franklin Gothic Book"/>
          <a:sym typeface="Franklin Gothic Book"/>
        </a:defRPr>
      </a:lvl1pPr>
      <a:lvl2pPr marL="0" marR="0" indent="0" algn="l" defTabSz="914400" rtl="0" latinLnBrk="0">
        <a:lnSpc>
          <a:spcPct val="100000"/>
        </a:lnSpc>
        <a:spcBef>
          <a:spcPts val="0"/>
        </a:spcBef>
        <a:spcAft>
          <a:spcPts val="0"/>
        </a:spcAft>
        <a:buClrTx/>
        <a:buSzTx/>
        <a:buFontTx/>
        <a:buNone/>
        <a:tabLst/>
        <a:defRPr sz="4600" b="0" i="0" u="none" strike="noStrike" cap="none" spc="0" baseline="0">
          <a:ln>
            <a:noFill/>
          </a:ln>
          <a:solidFill>
            <a:srgbClr val="FFFFFF"/>
          </a:solidFill>
          <a:uFillTx/>
          <a:latin typeface="Franklin Gothic Book"/>
          <a:ea typeface="Franklin Gothic Book"/>
          <a:cs typeface="Franklin Gothic Book"/>
          <a:sym typeface="Franklin Gothic Book"/>
        </a:defRPr>
      </a:lvl2pPr>
      <a:lvl3pPr marL="0" marR="0" indent="0" algn="l" defTabSz="914400" rtl="0" latinLnBrk="0">
        <a:lnSpc>
          <a:spcPct val="100000"/>
        </a:lnSpc>
        <a:spcBef>
          <a:spcPts val="0"/>
        </a:spcBef>
        <a:spcAft>
          <a:spcPts val="0"/>
        </a:spcAft>
        <a:buClrTx/>
        <a:buSzTx/>
        <a:buFontTx/>
        <a:buNone/>
        <a:tabLst/>
        <a:defRPr sz="4600" b="0" i="0" u="none" strike="noStrike" cap="none" spc="0" baseline="0">
          <a:ln>
            <a:noFill/>
          </a:ln>
          <a:solidFill>
            <a:srgbClr val="FFFFFF"/>
          </a:solidFill>
          <a:uFillTx/>
          <a:latin typeface="Franklin Gothic Book"/>
          <a:ea typeface="Franklin Gothic Book"/>
          <a:cs typeface="Franklin Gothic Book"/>
          <a:sym typeface="Franklin Gothic Book"/>
        </a:defRPr>
      </a:lvl3pPr>
      <a:lvl4pPr marL="0" marR="0" indent="0" algn="l" defTabSz="914400" rtl="0" latinLnBrk="0">
        <a:lnSpc>
          <a:spcPct val="100000"/>
        </a:lnSpc>
        <a:spcBef>
          <a:spcPts val="0"/>
        </a:spcBef>
        <a:spcAft>
          <a:spcPts val="0"/>
        </a:spcAft>
        <a:buClrTx/>
        <a:buSzTx/>
        <a:buFontTx/>
        <a:buNone/>
        <a:tabLst/>
        <a:defRPr sz="4600" b="0" i="0" u="none" strike="noStrike" cap="none" spc="0" baseline="0">
          <a:ln>
            <a:noFill/>
          </a:ln>
          <a:solidFill>
            <a:srgbClr val="FFFFFF"/>
          </a:solidFill>
          <a:uFillTx/>
          <a:latin typeface="Franklin Gothic Book"/>
          <a:ea typeface="Franklin Gothic Book"/>
          <a:cs typeface="Franklin Gothic Book"/>
          <a:sym typeface="Franklin Gothic Book"/>
        </a:defRPr>
      </a:lvl4pPr>
      <a:lvl5pPr marL="0" marR="0" indent="0" algn="l" defTabSz="914400" rtl="0" latinLnBrk="0">
        <a:lnSpc>
          <a:spcPct val="100000"/>
        </a:lnSpc>
        <a:spcBef>
          <a:spcPts val="0"/>
        </a:spcBef>
        <a:spcAft>
          <a:spcPts val="0"/>
        </a:spcAft>
        <a:buClrTx/>
        <a:buSzTx/>
        <a:buFontTx/>
        <a:buNone/>
        <a:tabLst/>
        <a:defRPr sz="4600" b="0" i="0" u="none" strike="noStrike" cap="none" spc="0" baseline="0">
          <a:ln>
            <a:noFill/>
          </a:ln>
          <a:solidFill>
            <a:srgbClr val="FFFFFF"/>
          </a:solidFill>
          <a:uFillTx/>
          <a:latin typeface="Franklin Gothic Book"/>
          <a:ea typeface="Franklin Gothic Book"/>
          <a:cs typeface="Franklin Gothic Book"/>
          <a:sym typeface="Franklin Gothic Book"/>
        </a:defRPr>
      </a:lvl5pPr>
      <a:lvl6pPr marL="0" marR="0" indent="0" algn="l" defTabSz="914400" rtl="0" latinLnBrk="0">
        <a:lnSpc>
          <a:spcPct val="100000"/>
        </a:lnSpc>
        <a:spcBef>
          <a:spcPts val="0"/>
        </a:spcBef>
        <a:spcAft>
          <a:spcPts val="0"/>
        </a:spcAft>
        <a:buClrTx/>
        <a:buSzTx/>
        <a:buFontTx/>
        <a:buNone/>
        <a:tabLst/>
        <a:defRPr sz="4600" b="0" i="0" u="none" strike="noStrike" cap="none" spc="0" baseline="0">
          <a:ln>
            <a:noFill/>
          </a:ln>
          <a:solidFill>
            <a:srgbClr val="FFFFFF"/>
          </a:solidFill>
          <a:uFillTx/>
          <a:latin typeface="Franklin Gothic Book"/>
          <a:ea typeface="Franklin Gothic Book"/>
          <a:cs typeface="Franklin Gothic Book"/>
          <a:sym typeface="Franklin Gothic Book"/>
        </a:defRPr>
      </a:lvl6pPr>
      <a:lvl7pPr marL="0" marR="0" indent="0" algn="l" defTabSz="914400" rtl="0" latinLnBrk="0">
        <a:lnSpc>
          <a:spcPct val="100000"/>
        </a:lnSpc>
        <a:spcBef>
          <a:spcPts val="0"/>
        </a:spcBef>
        <a:spcAft>
          <a:spcPts val="0"/>
        </a:spcAft>
        <a:buClrTx/>
        <a:buSzTx/>
        <a:buFontTx/>
        <a:buNone/>
        <a:tabLst/>
        <a:defRPr sz="4600" b="0" i="0" u="none" strike="noStrike" cap="none" spc="0" baseline="0">
          <a:ln>
            <a:noFill/>
          </a:ln>
          <a:solidFill>
            <a:srgbClr val="FFFFFF"/>
          </a:solidFill>
          <a:uFillTx/>
          <a:latin typeface="Franklin Gothic Book"/>
          <a:ea typeface="Franklin Gothic Book"/>
          <a:cs typeface="Franklin Gothic Book"/>
          <a:sym typeface="Franklin Gothic Book"/>
        </a:defRPr>
      </a:lvl7pPr>
      <a:lvl8pPr marL="0" marR="0" indent="0" algn="l" defTabSz="914400" rtl="0" latinLnBrk="0">
        <a:lnSpc>
          <a:spcPct val="100000"/>
        </a:lnSpc>
        <a:spcBef>
          <a:spcPts val="0"/>
        </a:spcBef>
        <a:spcAft>
          <a:spcPts val="0"/>
        </a:spcAft>
        <a:buClrTx/>
        <a:buSzTx/>
        <a:buFontTx/>
        <a:buNone/>
        <a:tabLst/>
        <a:defRPr sz="4600" b="0" i="0" u="none" strike="noStrike" cap="none" spc="0" baseline="0">
          <a:ln>
            <a:noFill/>
          </a:ln>
          <a:solidFill>
            <a:srgbClr val="FFFFFF"/>
          </a:solidFill>
          <a:uFillTx/>
          <a:latin typeface="Franklin Gothic Book"/>
          <a:ea typeface="Franklin Gothic Book"/>
          <a:cs typeface="Franklin Gothic Book"/>
          <a:sym typeface="Franklin Gothic Book"/>
        </a:defRPr>
      </a:lvl8pPr>
      <a:lvl9pPr marL="0" marR="0" indent="0" algn="l" defTabSz="914400" rtl="0" latinLnBrk="0">
        <a:lnSpc>
          <a:spcPct val="100000"/>
        </a:lnSpc>
        <a:spcBef>
          <a:spcPts val="0"/>
        </a:spcBef>
        <a:spcAft>
          <a:spcPts val="0"/>
        </a:spcAft>
        <a:buClrTx/>
        <a:buSzTx/>
        <a:buFontTx/>
        <a:buNone/>
        <a:tabLst/>
        <a:defRPr sz="4600" b="0" i="0" u="none" strike="noStrike" cap="none" spc="0" baseline="0">
          <a:ln>
            <a:noFill/>
          </a:ln>
          <a:solidFill>
            <a:srgbClr val="FFFFFF"/>
          </a:solidFill>
          <a:uFillTx/>
          <a:latin typeface="Franklin Gothic Book"/>
          <a:ea typeface="Franklin Gothic Book"/>
          <a:cs typeface="Franklin Gothic Book"/>
          <a:sym typeface="Franklin Gothic Book"/>
        </a:defRPr>
      </a:lvl9pPr>
    </p:titleStyle>
    <p:bodyStyle>
      <a:lvl1pPr marL="420623" marR="0" indent="-384047" algn="l" defTabSz="914400" rtl="0" latinLnBrk="0">
        <a:lnSpc>
          <a:spcPct val="100000"/>
        </a:lnSpc>
        <a:spcBef>
          <a:spcPts val="700"/>
        </a:spcBef>
        <a:spcAft>
          <a:spcPts val="0"/>
        </a:spcAft>
        <a:buClr>
          <a:schemeClr val="accent1"/>
        </a:buClr>
        <a:buSzPct val="80000"/>
        <a:buFontTx/>
        <a:buChar char="⦿"/>
        <a:tabLst/>
        <a:defRPr sz="3000" b="0" i="0" u="none" strike="noStrike" cap="none" spc="0" baseline="0">
          <a:ln>
            <a:noFill/>
          </a:ln>
          <a:solidFill>
            <a:srgbClr val="FFFFFF"/>
          </a:solidFill>
          <a:uFillTx/>
          <a:latin typeface="Arial"/>
          <a:ea typeface="Arial"/>
          <a:cs typeface="Arial"/>
          <a:sym typeface="Arial"/>
        </a:defRPr>
      </a:lvl1pPr>
      <a:lvl2pPr marL="764579" marR="0" indent="-316523" algn="l" defTabSz="914400" rtl="0" latinLnBrk="0">
        <a:lnSpc>
          <a:spcPct val="100000"/>
        </a:lnSpc>
        <a:spcBef>
          <a:spcPts val="700"/>
        </a:spcBef>
        <a:spcAft>
          <a:spcPts val="0"/>
        </a:spcAft>
        <a:buClr>
          <a:schemeClr val="accent1"/>
        </a:buClr>
        <a:buSzPct val="90000"/>
        <a:buFontTx/>
        <a:buChar char="●"/>
        <a:tabLst/>
        <a:defRPr sz="3000" b="0" i="0" u="none" strike="noStrike" cap="none" spc="0" baseline="0">
          <a:ln>
            <a:noFill/>
          </a:ln>
          <a:solidFill>
            <a:srgbClr val="FFFFFF"/>
          </a:solidFill>
          <a:uFillTx/>
          <a:latin typeface="Arial"/>
          <a:ea typeface="Arial"/>
          <a:cs typeface="Arial"/>
          <a:sym typeface="Arial"/>
        </a:defRPr>
      </a:lvl2pPr>
      <a:lvl3pPr marL="1069847" marR="0" indent="-320040" algn="l" defTabSz="914400" rtl="0" latinLnBrk="0">
        <a:lnSpc>
          <a:spcPct val="100000"/>
        </a:lnSpc>
        <a:spcBef>
          <a:spcPts val="700"/>
        </a:spcBef>
        <a:spcAft>
          <a:spcPts val="0"/>
        </a:spcAft>
        <a:buClr>
          <a:schemeClr val="accent1"/>
        </a:buClr>
        <a:buSzPct val="85000"/>
        <a:buFontTx/>
        <a:buChar char="○"/>
        <a:tabLst/>
        <a:defRPr sz="3000" b="0" i="0" u="none" strike="noStrike" cap="none" spc="0" baseline="0">
          <a:ln>
            <a:noFill/>
          </a:ln>
          <a:solidFill>
            <a:srgbClr val="FFFFFF"/>
          </a:solidFill>
          <a:uFillTx/>
          <a:latin typeface="Arial"/>
          <a:ea typeface="Arial"/>
          <a:cs typeface="Arial"/>
          <a:sym typeface="Arial"/>
        </a:defRPr>
      </a:lvl3pPr>
      <a:lvl4pPr marL="1399032" marR="0" indent="-356616" algn="l" defTabSz="914400" rtl="0" latinLnBrk="0">
        <a:lnSpc>
          <a:spcPct val="100000"/>
        </a:lnSpc>
        <a:spcBef>
          <a:spcPts val="700"/>
        </a:spcBef>
        <a:spcAft>
          <a:spcPts val="0"/>
        </a:spcAft>
        <a:buClr>
          <a:schemeClr val="accent1"/>
        </a:buClr>
        <a:buSzPct val="90000"/>
        <a:buFontTx/>
        <a:buChar char="●"/>
        <a:tabLst/>
        <a:defRPr sz="3000" b="0" i="0" u="none" strike="noStrike" cap="none" spc="0" baseline="0">
          <a:ln>
            <a:noFill/>
          </a:ln>
          <a:solidFill>
            <a:srgbClr val="FFFFFF"/>
          </a:solidFill>
          <a:uFillTx/>
          <a:latin typeface="Arial"/>
          <a:ea typeface="Arial"/>
          <a:cs typeface="Arial"/>
          <a:sym typeface="Arial"/>
        </a:defRPr>
      </a:lvl4pPr>
      <a:lvl5pPr marL="1581911" marR="0" indent="-274319" algn="l" defTabSz="914400" rtl="0" latinLnBrk="0">
        <a:lnSpc>
          <a:spcPct val="100000"/>
        </a:lnSpc>
        <a:spcBef>
          <a:spcPts val="700"/>
        </a:spcBef>
        <a:spcAft>
          <a:spcPts val="0"/>
        </a:spcAft>
        <a:buClr>
          <a:schemeClr val="accent1"/>
        </a:buClr>
        <a:buSzPct val="100000"/>
        <a:buFontTx/>
        <a:buChar char="-"/>
        <a:tabLst/>
        <a:defRPr sz="3000" b="0" i="0" u="none" strike="noStrike" cap="none" spc="0" baseline="0">
          <a:ln>
            <a:noFill/>
          </a:ln>
          <a:solidFill>
            <a:srgbClr val="FFFFFF"/>
          </a:solidFill>
          <a:uFillTx/>
          <a:latin typeface="Arial"/>
          <a:ea typeface="Arial"/>
          <a:cs typeface="Arial"/>
          <a:sym typeface="Arial"/>
        </a:defRPr>
      </a:lvl5pPr>
      <a:lvl6pPr marL="1792223" marR="0" indent="-274319" algn="l" defTabSz="914400" rtl="0" latinLnBrk="0">
        <a:lnSpc>
          <a:spcPct val="100000"/>
        </a:lnSpc>
        <a:spcBef>
          <a:spcPts val="700"/>
        </a:spcBef>
        <a:spcAft>
          <a:spcPts val="0"/>
        </a:spcAft>
        <a:buClr>
          <a:schemeClr val="accent1"/>
        </a:buClr>
        <a:buSzPct val="100000"/>
        <a:buFontTx/>
        <a:buChar char="-"/>
        <a:tabLst/>
        <a:defRPr sz="3000" b="0" i="0" u="none" strike="noStrike" cap="none" spc="0" baseline="0">
          <a:ln>
            <a:noFill/>
          </a:ln>
          <a:solidFill>
            <a:srgbClr val="FFFFFF"/>
          </a:solidFill>
          <a:uFillTx/>
          <a:latin typeface="Arial"/>
          <a:ea typeface="Arial"/>
          <a:cs typeface="Arial"/>
          <a:sym typeface="Arial"/>
        </a:defRPr>
      </a:lvl6pPr>
      <a:lvl7pPr marL="2042159" marR="0" indent="-304799" algn="l" defTabSz="914400" rtl="0" latinLnBrk="0">
        <a:lnSpc>
          <a:spcPct val="100000"/>
        </a:lnSpc>
        <a:spcBef>
          <a:spcPts val="700"/>
        </a:spcBef>
        <a:spcAft>
          <a:spcPts val="0"/>
        </a:spcAft>
        <a:buClr>
          <a:schemeClr val="accent1"/>
        </a:buClr>
        <a:buSzPct val="100000"/>
        <a:buFontTx/>
        <a:buChar char="•"/>
        <a:tabLst/>
        <a:defRPr sz="3000" b="0" i="0" u="none" strike="noStrike" cap="none" spc="0" baseline="0">
          <a:ln>
            <a:noFill/>
          </a:ln>
          <a:solidFill>
            <a:srgbClr val="FFFFFF"/>
          </a:solidFill>
          <a:uFillTx/>
          <a:latin typeface="Arial"/>
          <a:ea typeface="Arial"/>
          <a:cs typeface="Arial"/>
          <a:sym typeface="Arial"/>
        </a:defRPr>
      </a:lvl7pPr>
      <a:lvl8pPr marL="2299715" marR="0" indent="-342899" algn="l" defTabSz="914400" rtl="0" latinLnBrk="0">
        <a:lnSpc>
          <a:spcPct val="100000"/>
        </a:lnSpc>
        <a:spcBef>
          <a:spcPts val="700"/>
        </a:spcBef>
        <a:spcAft>
          <a:spcPts val="0"/>
        </a:spcAft>
        <a:buClr>
          <a:schemeClr val="accent1"/>
        </a:buClr>
        <a:buSzPct val="100000"/>
        <a:buFontTx/>
        <a:buChar char="▪"/>
        <a:tabLst/>
        <a:defRPr sz="3000" b="0" i="0" u="none" strike="noStrike" cap="none" spc="0" baseline="0">
          <a:ln>
            <a:noFill/>
          </a:ln>
          <a:solidFill>
            <a:srgbClr val="FFFFFF"/>
          </a:solidFill>
          <a:uFillTx/>
          <a:latin typeface="Arial"/>
          <a:ea typeface="Arial"/>
          <a:cs typeface="Arial"/>
          <a:sym typeface="Arial"/>
        </a:defRPr>
      </a:lvl8pPr>
      <a:lvl9pPr marL="2491739" marR="0" indent="-342899" algn="l" defTabSz="914400" rtl="0" latinLnBrk="0">
        <a:lnSpc>
          <a:spcPct val="100000"/>
        </a:lnSpc>
        <a:spcBef>
          <a:spcPts val="700"/>
        </a:spcBef>
        <a:spcAft>
          <a:spcPts val="0"/>
        </a:spcAft>
        <a:buClr>
          <a:schemeClr val="accent1"/>
        </a:buClr>
        <a:buSzPct val="100000"/>
        <a:buFontTx/>
        <a:buChar char="•"/>
        <a:tabLst/>
        <a:defRPr sz="3000" b="0" i="0" u="none" strike="noStrike" cap="none" spc="0" baseline="0">
          <a:ln>
            <a:noFill/>
          </a:ln>
          <a:solidFill>
            <a:srgbClr val="FFFFFF"/>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hyperlink" Target="https://www.youtube.com/watch?v=FrFj7JAyut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tif"/></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hOvsZyqRfCo" TargetMode="External"/><Relationship Id="rId4" Type="http://schemas.openxmlformats.org/officeDocument/2006/relationships/image" Target="../media/image6.t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q-qlS_J4Mho" TargetMode="External"/><Relationship Id="rId4" Type="http://schemas.openxmlformats.org/officeDocument/2006/relationships/image" Target="../media/image7.t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Warm-Up"/>
          <p:cNvSpPr txBox="1">
            <a:spLocks noGrp="1"/>
          </p:cNvSpPr>
          <p:nvPr>
            <p:ph type="title"/>
          </p:nvPr>
        </p:nvSpPr>
        <p:spPr>
          <a:xfrm>
            <a:off x="788165" y="321440"/>
            <a:ext cx="7467601" cy="1508125"/>
          </a:xfrm>
          <a:prstGeom prst="rect">
            <a:avLst/>
          </a:prstGeom>
        </p:spPr>
        <p:txBody>
          <a:bodyPr/>
          <a:lstStyle>
            <a:lvl1pPr>
              <a:defRPr sz="5200">
                <a:solidFill>
                  <a:srgbClr val="FFFF4F"/>
                </a:solidFill>
                <a:latin typeface="Copperplate Gothic Bold"/>
                <a:ea typeface="Copperplate Gothic Bold"/>
                <a:cs typeface="Copperplate Gothic Bold"/>
                <a:sym typeface="Copperplate Gothic Bold"/>
              </a:defRPr>
            </a:lvl1pPr>
          </a:lstStyle>
          <a:p>
            <a:r>
              <a:t>Warm-Up</a:t>
            </a:r>
          </a:p>
        </p:txBody>
      </p:sp>
      <p:sp>
        <p:nvSpPr>
          <p:cNvPr id="126" name="Consider the statements in front of you and determine whether you strongly agree, agree, disagree, or strongly disagree.…"/>
          <p:cNvSpPr txBox="1">
            <a:spLocks noGrp="1"/>
          </p:cNvSpPr>
          <p:nvPr>
            <p:ph type="body" idx="1"/>
          </p:nvPr>
        </p:nvSpPr>
        <p:spPr>
          <a:xfrm>
            <a:off x="507234" y="1932411"/>
            <a:ext cx="8129532" cy="4616386"/>
          </a:xfrm>
          <a:prstGeom prst="rect">
            <a:avLst/>
          </a:prstGeom>
        </p:spPr>
        <p:txBody>
          <a:bodyPr/>
          <a:lstStyle/>
          <a:p>
            <a:r>
              <a:rPr dirty="0"/>
              <a:t>Consider the statements in front of you and determine whether you strongly agree, agree, disagree, or strongly disagree.</a:t>
            </a:r>
          </a:p>
          <a:p>
            <a:r>
              <a:rPr dirty="0"/>
              <a:t>Briefly explain why you chose the stance that you did. </a:t>
            </a:r>
          </a:p>
        </p:txBody>
      </p:sp>
      <p:sp>
        <p:nvSpPr>
          <p:cNvPr id="1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Example: Roe v. Wade"/>
          <p:cNvSpPr txBox="1">
            <a:spLocks noGrp="1"/>
          </p:cNvSpPr>
          <p:nvPr>
            <p:ph type="title"/>
          </p:nvPr>
        </p:nvSpPr>
        <p:spPr>
          <a:xfrm>
            <a:off x="480136" y="596678"/>
            <a:ext cx="7467601" cy="1508125"/>
          </a:xfrm>
          <a:prstGeom prst="rect">
            <a:avLst/>
          </a:prstGeom>
        </p:spPr>
        <p:txBody>
          <a:bodyPr/>
          <a:lstStyle/>
          <a:p>
            <a:pPr>
              <a:defRPr>
                <a:solidFill>
                  <a:srgbClr val="FF9AFA"/>
                </a:solidFill>
              </a:defRPr>
            </a:pPr>
            <a:r>
              <a:t>Example: </a:t>
            </a:r>
            <a:r>
              <a:rPr i="1"/>
              <a:t>Roe v. Wade</a:t>
            </a:r>
          </a:p>
        </p:txBody>
      </p:sp>
      <p:sp>
        <p:nvSpPr>
          <p:cNvPr id="181" name="Directions: Read the excerpts from the majority and dissenting opinions and discuss the questions.…"/>
          <p:cNvSpPr txBox="1">
            <a:spLocks noGrp="1"/>
          </p:cNvSpPr>
          <p:nvPr>
            <p:ph type="body" idx="1"/>
          </p:nvPr>
        </p:nvSpPr>
        <p:spPr>
          <a:xfrm>
            <a:off x="838200" y="2447179"/>
            <a:ext cx="7467600" cy="3920230"/>
          </a:xfrm>
          <a:prstGeom prst="rect">
            <a:avLst/>
          </a:prstGeom>
        </p:spPr>
        <p:txBody>
          <a:bodyPr/>
          <a:lstStyle/>
          <a:p>
            <a:r>
              <a:rPr u="sng" dirty="0">
                <a:solidFill>
                  <a:srgbClr val="CCFFCC"/>
                </a:solidFill>
              </a:rPr>
              <a:t>Directions</a:t>
            </a:r>
            <a:r>
              <a:rPr dirty="0"/>
              <a:t>: Read the excerpts from the majority and dissenting opinions and discuss the questions. </a:t>
            </a:r>
          </a:p>
          <a:p>
            <a:r>
              <a:rPr dirty="0"/>
              <a:t>Regardless of your personal feelings about the topic of abortion, which judicial philosophy do you agree with and why?</a:t>
            </a:r>
          </a:p>
        </p:txBody>
      </p:sp>
      <p:sp>
        <p:nvSpPr>
          <p:cNvPr id="18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pic>
        <p:nvPicPr>
          <p:cNvPr id="183" name="Image" descr="Image"/>
          <p:cNvPicPr>
            <a:picLocks noChangeAspect="1"/>
          </p:cNvPicPr>
          <p:nvPr/>
        </p:nvPicPr>
        <p:blipFill>
          <a:blip r:embed="rId3">
            <a:extLst/>
          </a:blip>
          <a:stretch>
            <a:fillRect/>
          </a:stretch>
        </p:blipFill>
        <p:spPr>
          <a:xfrm>
            <a:off x="6374245" y="207950"/>
            <a:ext cx="2606659" cy="195499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Different Views: Roe v. Wade"/>
          <p:cNvSpPr txBox="1">
            <a:spLocks noGrp="1"/>
          </p:cNvSpPr>
          <p:nvPr>
            <p:ph type="title"/>
          </p:nvPr>
        </p:nvSpPr>
        <p:spPr>
          <a:xfrm>
            <a:off x="776697" y="325587"/>
            <a:ext cx="7467601" cy="1508126"/>
          </a:xfrm>
          <a:prstGeom prst="rect">
            <a:avLst/>
          </a:prstGeom>
        </p:spPr>
        <p:txBody>
          <a:bodyPr/>
          <a:lstStyle/>
          <a:p>
            <a:r>
              <a:t>Different Views: </a:t>
            </a:r>
            <a:r>
              <a:rPr i="1"/>
              <a:t>Roe v. Wade</a:t>
            </a:r>
          </a:p>
        </p:txBody>
      </p:sp>
      <p:sp>
        <p:nvSpPr>
          <p:cNvPr id="188" name="Judicial Restraint…"/>
          <p:cNvSpPr txBox="1">
            <a:spLocks noGrp="1"/>
          </p:cNvSpPr>
          <p:nvPr>
            <p:ph type="body" idx="1"/>
          </p:nvPr>
        </p:nvSpPr>
        <p:spPr>
          <a:xfrm>
            <a:off x="457200" y="1879648"/>
            <a:ext cx="8106596" cy="4382005"/>
          </a:xfrm>
          <a:prstGeom prst="rect">
            <a:avLst/>
          </a:prstGeom>
        </p:spPr>
        <p:txBody>
          <a:bodyPr/>
          <a:lstStyle/>
          <a:p>
            <a:pPr marL="420623" indent="-384047">
              <a:defRPr sz="2500">
                <a:solidFill>
                  <a:srgbClr val="FFF938"/>
                </a:solidFill>
              </a:defRPr>
            </a:pPr>
            <a:r>
              <a:rPr dirty="0"/>
              <a:t>Judicial Restraint</a:t>
            </a:r>
          </a:p>
          <a:p>
            <a:pPr marL="832103" lvl="1" indent="-384047">
              <a:buSzPct val="80000"/>
              <a:buChar char="⦿"/>
              <a:defRPr sz="2500"/>
            </a:pPr>
            <a:r>
              <a:rPr dirty="0"/>
              <a:t>Would argue that abortion is an issue for the legislatures, not the courts.</a:t>
            </a:r>
          </a:p>
          <a:p>
            <a:pPr marL="832103" lvl="1" indent="-384047">
              <a:buSzPct val="80000"/>
              <a:buChar char="⦿"/>
              <a:defRPr sz="2500"/>
            </a:pPr>
            <a:r>
              <a:rPr i="1" dirty="0"/>
              <a:t>Roe v. Wade</a:t>
            </a:r>
            <a:r>
              <a:rPr dirty="0"/>
              <a:t> created a right to privacy </a:t>
            </a:r>
            <a:r>
              <a:rPr dirty="0">
                <a:solidFill>
                  <a:srgbClr val="CCFFCC"/>
                </a:solidFill>
              </a:rPr>
              <a:t>not clearly laid out </a:t>
            </a:r>
            <a:r>
              <a:rPr dirty="0"/>
              <a:t>in the Constitution.</a:t>
            </a:r>
          </a:p>
          <a:p>
            <a:pPr marL="832103" lvl="1" indent="-384047">
              <a:buSzPct val="80000"/>
              <a:buChar char="⦿"/>
              <a:defRPr sz="1000"/>
            </a:pPr>
            <a:endParaRPr dirty="0"/>
          </a:p>
          <a:p>
            <a:pPr marL="420623" indent="-384047">
              <a:defRPr sz="2500">
                <a:solidFill>
                  <a:srgbClr val="2FFFEC"/>
                </a:solidFill>
              </a:defRPr>
            </a:pPr>
            <a:r>
              <a:rPr dirty="0"/>
              <a:t>Judicial Activism</a:t>
            </a:r>
          </a:p>
          <a:p>
            <a:pPr marL="832103" lvl="1" indent="-384047">
              <a:buSzPct val="80000"/>
              <a:buChar char="⦿"/>
              <a:defRPr sz="2500"/>
            </a:pPr>
            <a:r>
              <a:rPr dirty="0"/>
              <a:t>Would support the court’s decision- a right to privacy can be </a:t>
            </a:r>
            <a:r>
              <a:rPr dirty="0">
                <a:solidFill>
                  <a:srgbClr val="FF6600"/>
                </a:solidFill>
              </a:rPr>
              <a:t>inferred</a:t>
            </a:r>
            <a:r>
              <a:rPr dirty="0"/>
              <a:t> through the Constitution and its amendments. </a:t>
            </a:r>
          </a:p>
        </p:txBody>
      </p:sp>
      <p:sp>
        <p:nvSpPr>
          <p:cNvPr id="18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194" name="Video Clip: Judicial Philosophies"/>
          <p:cNvSpPr txBox="1">
            <a:spLocks noGrp="1"/>
          </p:cNvSpPr>
          <p:nvPr>
            <p:ph type="title" idx="4294967295"/>
          </p:nvPr>
        </p:nvSpPr>
        <p:spPr>
          <a:xfrm>
            <a:off x="838200" y="459059"/>
            <a:ext cx="7467600" cy="1508125"/>
          </a:xfrm>
          <a:prstGeom prst="rect">
            <a:avLst/>
          </a:prstGeom>
        </p:spPr>
        <p:txBody>
          <a:bodyPr/>
          <a:lstStyle>
            <a:lvl1pPr algn="ctr">
              <a:defRPr>
                <a:solidFill>
                  <a:srgbClr val="F4FF46"/>
                </a:solidFill>
              </a:defRPr>
            </a:lvl1pPr>
          </a:lstStyle>
          <a:p>
            <a:r>
              <a:t>Video Clip: Judicial Philosophies</a:t>
            </a:r>
          </a:p>
        </p:txBody>
      </p:sp>
      <p:sp>
        <p:nvSpPr>
          <p:cNvPr id="195" name="The following is a clip from a 60 minutes interview with former Supreme Court Justice, Antonin Scalia.…"/>
          <p:cNvSpPr txBox="1">
            <a:spLocks noGrp="1"/>
          </p:cNvSpPr>
          <p:nvPr>
            <p:ph type="body" idx="4294967295"/>
          </p:nvPr>
        </p:nvSpPr>
        <p:spPr>
          <a:xfrm>
            <a:off x="613628" y="2349299"/>
            <a:ext cx="7916744" cy="3920229"/>
          </a:xfrm>
          <a:prstGeom prst="rect">
            <a:avLst/>
          </a:prstGeom>
        </p:spPr>
        <p:txBody>
          <a:bodyPr/>
          <a:lstStyle/>
          <a:p>
            <a:pPr marL="420623" indent="-384047">
              <a:defRPr sz="2800"/>
            </a:pPr>
            <a:r>
              <a:t>The following is a clip from a 60 minutes interview with former Supreme Court Justice, Antonin Scalia.</a:t>
            </a:r>
          </a:p>
          <a:p>
            <a:pPr marL="420623" indent="-384047">
              <a:defRPr sz="2800"/>
            </a:pPr>
            <a:r>
              <a:t>Scalia was a firm believer in judicial restraint, or originalism. Consider his arguments, along with the views of his colleague, Ruth Bader Ginsburg, who adheres to judicial activism. </a:t>
            </a:r>
          </a:p>
          <a:p>
            <a:pPr marL="420623" indent="-384047">
              <a:defRPr sz="2800"/>
            </a:pPr>
            <a:r>
              <a:t>Clip: </a:t>
            </a:r>
            <a:r>
              <a:rPr u="sng">
                <a:solidFill>
                  <a:srgbClr val="00C8C3"/>
                </a:solidFill>
                <a:uFill>
                  <a:solidFill>
                    <a:srgbClr val="00C8C3"/>
                  </a:solidFill>
                </a:uFill>
                <a:hlinkClick r:id="rId3"/>
              </a:rPr>
              <a:t>Scalia Interview- 60 Minutes</a:t>
            </a:r>
            <a: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Follow-Up Questions"/>
          <p:cNvSpPr txBox="1">
            <a:spLocks noGrp="1"/>
          </p:cNvSpPr>
          <p:nvPr>
            <p:ph type="title"/>
          </p:nvPr>
        </p:nvSpPr>
        <p:spPr>
          <a:xfrm>
            <a:off x="838200" y="48379"/>
            <a:ext cx="7467600" cy="1508125"/>
          </a:xfrm>
          <a:prstGeom prst="rect">
            <a:avLst/>
          </a:prstGeom>
        </p:spPr>
        <p:txBody>
          <a:bodyPr/>
          <a:lstStyle>
            <a:lvl1pPr>
              <a:defRPr>
                <a:solidFill>
                  <a:srgbClr val="4BFDFF"/>
                </a:solidFill>
              </a:defRPr>
            </a:lvl1pPr>
          </a:lstStyle>
          <a:p>
            <a:r>
              <a:rPr dirty="0"/>
              <a:t>Follow-Up Questions</a:t>
            </a:r>
          </a:p>
        </p:txBody>
      </p:sp>
      <p:sp>
        <p:nvSpPr>
          <p:cNvPr id="200" name="1. Do you agree or disagree with Justice Scalia’s stance on originalism (AKA judicial restraint). Why or why not?…"/>
          <p:cNvSpPr txBox="1">
            <a:spLocks noGrp="1"/>
          </p:cNvSpPr>
          <p:nvPr>
            <p:ph type="body" idx="1"/>
          </p:nvPr>
        </p:nvSpPr>
        <p:spPr>
          <a:xfrm>
            <a:off x="504904" y="1622378"/>
            <a:ext cx="8134192" cy="5257801"/>
          </a:xfrm>
          <a:prstGeom prst="rect">
            <a:avLst/>
          </a:prstGeom>
        </p:spPr>
        <p:txBody>
          <a:bodyPr/>
          <a:lstStyle/>
          <a:p>
            <a:pPr marL="420623" indent="-384047">
              <a:defRPr sz="2800"/>
            </a:pPr>
            <a:r>
              <a:rPr dirty="0"/>
              <a:t>1. Do you agree or disagree with Justice Scalia’s stance on originalism (AKA judicial restraint). Why or why not?</a:t>
            </a:r>
          </a:p>
          <a:p>
            <a:pPr marL="420624" indent="-384048">
              <a:defRPr sz="2000"/>
            </a:pPr>
            <a:endParaRPr dirty="0"/>
          </a:p>
          <a:p>
            <a:pPr marL="420623" indent="-384047">
              <a:defRPr sz="2800"/>
            </a:pPr>
            <a:r>
              <a:rPr dirty="0"/>
              <a:t>2. Did his arguments (or Justice Ginsburg’s) change your original stance?</a:t>
            </a:r>
          </a:p>
          <a:p>
            <a:pPr marL="420623" indent="-384047">
              <a:defRPr sz="2000"/>
            </a:pPr>
            <a:endParaRPr dirty="0"/>
          </a:p>
          <a:p>
            <a:pPr marL="420623" indent="-384047">
              <a:defRPr sz="2800"/>
            </a:pPr>
            <a:r>
              <a:rPr dirty="0"/>
              <a:t>3. Justice Scalia argued that the Court is there to impede change. Do you agree or do you believe the Court should help facilitate change?</a:t>
            </a:r>
          </a:p>
        </p:txBody>
      </p:sp>
      <p:sp>
        <p:nvSpPr>
          <p:cNvPr id="20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he Judicial Branch"/>
          <p:cNvSpPr txBox="1">
            <a:spLocks noGrp="1"/>
          </p:cNvSpPr>
          <p:nvPr>
            <p:ph type="ctrTitle"/>
          </p:nvPr>
        </p:nvSpPr>
        <p:spPr>
          <a:xfrm>
            <a:off x="1092200" y="4248011"/>
            <a:ext cx="6959600" cy="2128514"/>
          </a:xfrm>
          <a:prstGeom prst="rect">
            <a:avLst/>
          </a:prstGeom>
        </p:spPr>
        <p:txBody>
          <a:bodyPr>
            <a:normAutofit/>
          </a:bodyPr>
          <a:lstStyle/>
          <a:p>
            <a:pPr algn="ctr">
              <a:defRPr sz="5900">
                <a:ln w="6413">
                  <a:solidFill>
                    <a:srgbClr val="5CD4FF"/>
                  </a:solidFill>
                </a:ln>
                <a:latin typeface="Copperplate Gothic Bold"/>
                <a:ea typeface="Copperplate Gothic Bold"/>
                <a:cs typeface="Copperplate Gothic Bold"/>
                <a:sym typeface="Copperplate Gothic Bold"/>
              </a:defRPr>
            </a:pPr>
            <a:r>
              <a:rPr dirty="0" smtClean="0">
                <a:ln w="5900">
                  <a:solidFill>
                    <a:srgbClr val="5CD4FF"/>
                  </a:solidFill>
                </a:ln>
              </a:rPr>
              <a:t>The </a:t>
            </a:r>
            <a:r>
              <a:rPr dirty="0">
                <a:ln w="5900">
                  <a:solidFill>
                    <a:srgbClr val="5CD4FF"/>
                  </a:solidFill>
                </a:ln>
              </a:rPr>
              <a:t>Judicial Branch</a:t>
            </a:r>
          </a:p>
        </p:txBody>
      </p:sp>
      <p:grpSp>
        <p:nvGrpSpPr>
          <p:cNvPr id="134" name="http://www.evgschool.org/bigsup.jpg"/>
          <p:cNvGrpSpPr/>
          <p:nvPr/>
        </p:nvGrpSpPr>
        <p:grpSpPr>
          <a:xfrm>
            <a:off x="1453139" y="369749"/>
            <a:ext cx="6237722" cy="3748388"/>
            <a:chOff x="0" y="0"/>
            <a:chExt cx="6237721" cy="3748386"/>
          </a:xfrm>
        </p:grpSpPr>
        <p:pic>
          <p:nvPicPr>
            <p:cNvPr id="133" name="http://www.evgschool.org/bigsup.jpg" descr="http://www.evgschool.org/bigsup.jpg"/>
            <p:cNvPicPr>
              <a:picLocks noChangeAspect="1"/>
            </p:cNvPicPr>
            <p:nvPr/>
          </p:nvPicPr>
          <p:blipFill>
            <a:blip r:embed="rId3">
              <a:extLst/>
            </a:blip>
            <a:srcRect/>
            <a:stretch>
              <a:fillRect/>
            </a:stretch>
          </p:blipFill>
          <p:spPr>
            <a:xfrm>
              <a:off x="203200" y="203200"/>
              <a:ext cx="5831322" cy="3303887"/>
            </a:xfrm>
            <a:prstGeom prst="rect">
              <a:avLst/>
            </a:prstGeom>
            <a:ln>
              <a:noFill/>
            </a:ln>
            <a:effectLst/>
          </p:spPr>
        </p:pic>
        <p:pic>
          <p:nvPicPr>
            <p:cNvPr id="132" name="http://www.evgschool.org/bigsup.jpg" descr="http://www.evgschool.org/bigsup.jpg"/>
            <p:cNvPicPr>
              <a:picLocks/>
            </p:cNvPicPr>
            <p:nvPr/>
          </p:nvPicPr>
          <p:blipFill>
            <a:blip r:embed="rId4">
              <a:extLst/>
            </a:blip>
            <a:stretch>
              <a:fillRect/>
            </a:stretch>
          </p:blipFill>
          <p:spPr>
            <a:xfrm>
              <a:off x="0" y="0"/>
              <a:ext cx="6237722" cy="3748387"/>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ole of the Judicial Branch"/>
          <p:cNvSpPr txBox="1">
            <a:spLocks noGrp="1"/>
          </p:cNvSpPr>
          <p:nvPr>
            <p:ph type="title"/>
          </p:nvPr>
        </p:nvSpPr>
        <p:spPr>
          <a:xfrm>
            <a:off x="609600" y="290018"/>
            <a:ext cx="7467600" cy="1143001"/>
          </a:xfrm>
          <a:prstGeom prst="rect">
            <a:avLst/>
          </a:prstGeom>
        </p:spPr>
        <p:txBody>
          <a:bodyPr/>
          <a:lstStyle>
            <a:lvl1pPr>
              <a:defRPr>
                <a:solidFill>
                  <a:srgbClr val="26FFFE"/>
                </a:solidFill>
              </a:defRPr>
            </a:lvl1pPr>
          </a:lstStyle>
          <a:p>
            <a:r>
              <a:rPr dirty="0"/>
              <a:t>Role of the Judicial Branch</a:t>
            </a:r>
          </a:p>
        </p:txBody>
      </p:sp>
      <p:sp>
        <p:nvSpPr>
          <p:cNvPr id="139" name="Role: Interpret the law and uphold the US Constitution.…"/>
          <p:cNvSpPr txBox="1">
            <a:spLocks noGrp="1"/>
          </p:cNvSpPr>
          <p:nvPr>
            <p:ph type="body" idx="1"/>
          </p:nvPr>
        </p:nvSpPr>
        <p:spPr>
          <a:xfrm>
            <a:off x="304800" y="1600200"/>
            <a:ext cx="8458200" cy="3275850"/>
          </a:xfrm>
          <a:prstGeom prst="rect">
            <a:avLst/>
          </a:prstGeom>
        </p:spPr>
        <p:txBody>
          <a:bodyPr>
            <a:normAutofit/>
          </a:bodyPr>
          <a:lstStyle/>
          <a:p>
            <a:r>
              <a:rPr sz="2900" b="1" dirty="0">
                <a:solidFill>
                  <a:srgbClr val="FFE125"/>
                </a:solidFill>
              </a:rPr>
              <a:t>Role: </a:t>
            </a:r>
            <a:r>
              <a:rPr sz="2900" dirty="0"/>
              <a:t>Interpret the law and uphold the US Constitution.</a:t>
            </a:r>
          </a:p>
          <a:p>
            <a:r>
              <a:rPr sz="2900" dirty="0"/>
              <a:t>Need arose from the Articles of Confederation, which had no national judiciary.</a:t>
            </a:r>
          </a:p>
          <a:p>
            <a:r>
              <a:rPr sz="2900" dirty="0"/>
              <a:t>Article III of the US Constitution lays out roles and responsibilities.</a:t>
            </a:r>
          </a:p>
        </p:txBody>
      </p:sp>
      <p:pic>
        <p:nvPicPr>
          <p:cNvPr id="140" name="Image" descr="Image"/>
          <p:cNvPicPr>
            <a:picLocks noChangeAspect="1"/>
          </p:cNvPicPr>
          <p:nvPr/>
        </p:nvPicPr>
        <p:blipFill>
          <a:blip r:embed="rId3">
            <a:extLst/>
          </a:blip>
          <a:srcRect b="11372"/>
          <a:stretch>
            <a:fillRect/>
          </a:stretch>
        </p:blipFill>
        <p:spPr>
          <a:xfrm>
            <a:off x="4748019" y="4424433"/>
            <a:ext cx="3179004" cy="2113107"/>
          </a:xfrm>
          <a:prstGeom prst="rect">
            <a:avLst/>
          </a:prstGeom>
          <a:ln w="63500">
            <a:solidFill>
              <a:srgbClr val="DDDDDD"/>
            </a:solidFill>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Judicial Review"/>
          <p:cNvSpPr txBox="1">
            <a:spLocks noGrp="1"/>
          </p:cNvSpPr>
          <p:nvPr>
            <p:ph type="title"/>
          </p:nvPr>
        </p:nvSpPr>
        <p:spPr>
          <a:xfrm>
            <a:off x="772388" y="413555"/>
            <a:ext cx="4191963" cy="1508125"/>
          </a:xfrm>
          <a:prstGeom prst="rect">
            <a:avLst/>
          </a:prstGeom>
        </p:spPr>
        <p:txBody>
          <a:bodyPr>
            <a:normAutofit/>
          </a:bodyPr>
          <a:lstStyle>
            <a:lvl1pPr>
              <a:defRPr>
                <a:solidFill>
                  <a:srgbClr val="22FFFF"/>
                </a:solidFill>
              </a:defRPr>
            </a:lvl1pPr>
          </a:lstStyle>
          <a:p>
            <a:r>
              <a:rPr sz="5000" dirty="0"/>
              <a:t>Judicial Review</a:t>
            </a:r>
          </a:p>
        </p:txBody>
      </p:sp>
      <p:sp>
        <p:nvSpPr>
          <p:cNvPr id="145" name="The court’s primary power: Judicial Review- the power to determine the constitutionality of laws or executive actions.…"/>
          <p:cNvSpPr txBox="1">
            <a:spLocks noGrp="1"/>
          </p:cNvSpPr>
          <p:nvPr>
            <p:ph type="body" idx="1"/>
          </p:nvPr>
        </p:nvSpPr>
        <p:spPr>
          <a:xfrm>
            <a:off x="457200" y="2382522"/>
            <a:ext cx="7997827" cy="4475478"/>
          </a:xfrm>
          <a:prstGeom prst="rect">
            <a:avLst/>
          </a:prstGeom>
        </p:spPr>
        <p:txBody>
          <a:bodyPr/>
          <a:lstStyle/>
          <a:p>
            <a:r>
              <a:rPr dirty="0"/>
              <a:t>The court’s primary power: </a:t>
            </a:r>
            <a:r>
              <a:rPr dirty="0">
                <a:solidFill>
                  <a:srgbClr val="FFF936"/>
                </a:solidFill>
              </a:rPr>
              <a:t>Judicial Review</a:t>
            </a:r>
            <a:r>
              <a:rPr dirty="0"/>
              <a:t>- the power to determine the constitutionality of laws or executive actions.</a:t>
            </a:r>
          </a:p>
          <a:p>
            <a:r>
              <a:rPr dirty="0"/>
              <a:t>Judicial Review was established by the Court’s ruling in </a:t>
            </a:r>
            <a:r>
              <a:rPr i="1" dirty="0"/>
              <a:t>Marbury v. Madison.</a:t>
            </a:r>
          </a:p>
          <a:p>
            <a:pPr marL="420623" indent="-384047"/>
            <a:r>
              <a:rPr u="sng" dirty="0">
                <a:solidFill>
                  <a:srgbClr val="CCFFCC"/>
                </a:solidFill>
                <a:uFill>
                  <a:solidFill>
                    <a:srgbClr val="00C8C3"/>
                  </a:solidFill>
                </a:uFill>
                <a:hlinkClick r:id="rId3"/>
              </a:rPr>
              <a:t>Marbury v. Madison Video Clip</a:t>
            </a:r>
          </a:p>
        </p:txBody>
      </p:sp>
      <p:sp>
        <p:nvSpPr>
          <p:cNvPr id="14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pic>
        <p:nvPicPr>
          <p:cNvPr id="147" name="Image" descr="Image"/>
          <p:cNvPicPr>
            <a:picLocks noChangeAspect="1"/>
          </p:cNvPicPr>
          <p:nvPr/>
        </p:nvPicPr>
        <p:blipFill>
          <a:blip r:embed="rId4">
            <a:extLst/>
          </a:blip>
          <a:stretch>
            <a:fillRect/>
          </a:stretch>
        </p:blipFill>
        <p:spPr>
          <a:xfrm>
            <a:off x="5512737" y="242275"/>
            <a:ext cx="2453313" cy="1696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Famous Example of Judicial Review"/>
          <p:cNvSpPr txBox="1">
            <a:spLocks noGrp="1"/>
          </p:cNvSpPr>
          <p:nvPr>
            <p:ph type="title"/>
          </p:nvPr>
        </p:nvSpPr>
        <p:spPr>
          <a:xfrm>
            <a:off x="457200" y="206758"/>
            <a:ext cx="8229600" cy="1508125"/>
          </a:xfrm>
          <a:prstGeom prst="rect">
            <a:avLst/>
          </a:prstGeom>
        </p:spPr>
        <p:txBody>
          <a:bodyPr/>
          <a:lstStyle>
            <a:lvl1pPr>
              <a:defRPr sz="4000">
                <a:solidFill>
                  <a:srgbClr val="E9FF37"/>
                </a:solidFill>
              </a:defRPr>
            </a:lvl1pPr>
          </a:lstStyle>
          <a:p>
            <a:r>
              <a:rPr dirty="0"/>
              <a:t>Famous Example of Judicial Review</a:t>
            </a:r>
          </a:p>
        </p:txBody>
      </p:sp>
      <p:sp>
        <p:nvSpPr>
          <p:cNvPr id="152" name="Loving v. Virginia- argued over a Virginia law that prohibited interracial marriage.…"/>
          <p:cNvSpPr txBox="1">
            <a:spLocks noGrp="1"/>
          </p:cNvSpPr>
          <p:nvPr>
            <p:ph type="body" idx="1"/>
          </p:nvPr>
        </p:nvSpPr>
        <p:spPr>
          <a:xfrm>
            <a:off x="581508" y="1714883"/>
            <a:ext cx="7980984" cy="4630990"/>
          </a:xfrm>
          <a:prstGeom prst="rect">
            <a:avLst/>
          </a:prstGeom>
        </p:spPr>
        <p:txBody>
          <a:bodyPr/>
          <a:lstStyle/>
          <a:p>
            <a:pPr marL="420623" indent="-384047">
              <a:defRPr sz="2500">
                <a:solidFill>
                  <a:srgbClr val="F3FFF5"/>
                </a:solidFill>
              </a:defRPr>
            </a:pPr>
            <a:r>
              <a:rPr i="1" dirty="0"/>
              <a:t>Loving v. Virginia-</a:t>
            </a:r>
            <a:r>
              <a:rPr dirty="0"/>
              <a:t> argued over a Virginia law that prohibited interracial marriage. </a:t>
            </a:r>
          </a:p>
          <a:p>
            <a:pPr marL="420623" indent="-384047">
              <a:defRPr sz="2500">
                <a:solidFill>
                  <a:srgbClr val="F3FFF5"/>
                </a:solidFill>
              </a:defRPr>
            </a:pPr>
            <a:r>
              <a:rPr dirty="0"/>
              <a:t>The Court unanimously found that the law violated the 14th amendment. </a:t>
            </a:r>
          </a:p>
          <a:p>
            <a:pPr marL="420623" indent="-384047">
              <a:defRPr sz="2500">
                <a:solidFill>
                  <a:srgbClr val="F3FFF5"/>
                </a:solidFill>
              </a:defRPr>
            </a:pPr>
            <a:r>
              <a:rPr dirty="0"/>
              <a:t>Due to their power of judicial review and the precedent they set, all state laws prohibiting interracial marriage were effectively banned.</a:t>
            </a:r>
          </a:p>
          <a:p>
            <a:pPr marL="420623" indent="-384047">
              <a:defRPr sz="2500">
                <a:solidFill>
                  <a:srgbClr val="F3FFF5"/>
                </a:solidFill>
              </a:defRPr>
            </a:pPr>
            <a:r>
              <a:rPr dirty="0"/>
              <a:t>Video Clip: </a:t>
            </a:r>
            <a:r>
              <a:rPr u="sng" dirty="0">
                <a:solidFill>
                  <a:srgbClr val="00C8C3"/>
                </a:solidFill>
                <a:uFill>
                  <a:solidFill>
                    <a:srgbClr val="00C8C3"/>
                  </a:solidFill>
                </a:uFill>
                <a:hlinkClick r:id="rId3"/>
              </a:rPr>
              <a:t>Loving v. Virginia</a:t>
            </a:r>
          </a:p>
        </p:txBody>
      </p:sp>
      <p:sp>
        <p:nvSpPr>
          <p:cNvPr id="15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pic>
        <p:nvPicPr>
          <p:cNvPr id="154" name="Image" descr="Image"/>
          <p:cNvPicPr>
            <a:picLocks noChangeAspect="1"/>
          </p:cNvPicPr>
          <p:nvPr/>
        </p:nvPicPr>
        <p:blipFill>
          <a:blip r:embed="rId4">
            <a:extLst/>
          </a:blip>
          <a:stretch>
            <a:fillRect/>
          </a:stretch>
        </p:blipFill>
        <p:spPr>
          <a:xfrm>
            <a:off x="5665237" y="4915267"/>
            <a:ext cx="2673096" cy="1786680"/>
          </a:xfrm>
          <a:prstGeom prst="rect">
            <a:avLst/>
          </a:prstGeom>
          <a:ln w="63500">
            <a:solidFill>
              <a:srgbClr val="DDDDDD"/>
            </a:solidFill>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How do Justices Interpret the Constitution?"/>
          <p:cNvSpPr txBox="1">
            <a:spLocks noGrp="1"/>
          </p:cNvSpPr>
          <p:nvPr>
            <p:ph type="title"/>
          </p:nvPr>
        </p:nvSpPr>
        <p:spPr>
          <a:xfrm>
            <a:off x="296644" y="275567"/>
            <a:ext cx="8119499" cy="1508125"/>
          </a:xfrm>
          <a:prstGeom prst="rect">
            <a:avLst/>
          </a:prstGeom>
        </p:spPr>
        <p:txBody>
          <a:bodyPr/>
          <a:lstStyle>
            <a:lvl1pPr algn="ctr">
              <a:defRPr sz="4300">
                <a:solidFill>
                  <a:srgbClr val="42FF2F"/>
                </a:solidFill>
              </a:defRPr>
            </a:lvl1pPr>
          </a:lstStyle>
          <a:p>
            <a:r>
              <a:t>How do Justices Interpret the Constitution?</a:t>
            </a:r>
          </a:p>
        </p:txBody>
      </p:sp>
      <p:sp>
        <p:nvSpPr>
          <p:cNvPr id="159" name="It’s complicated to say the least.…"/>
          <p:cNvSpPr txBox="1">
            <a:spLocks noGrp="1"/>
          </p:cNvSpPr>
          <p:nvPr>
            <p:ph type="body" idx="1"/>
          </p:nvPr>
        </p:nvSpPr>
        <p:spPr>
          <a:xfrm>
            <a:off x="512251" y="1951458"/>
            <a:ext cx="8119498" cy="4359259"/>
          </a:xfrm>
          <a:prstGeom prst="rect">
            <a:avLst/>
          </a:prstGeom>
        </p:spPr>
        <p:txBody>
          <a:bodyPr/>
          <a:lstStyle/>
          <a:p>
            <a:pPr marL="420623" indent="-384047">
              <a:defRPr sz="2700"/>
            </a:pPr>
            <a:r>
              <a:rPr dirty="0"/>
              <a:t>It’s complicated to say the least.</a:t>
            </a:r>
          </a:p>
          <a:p>
            <a:pPr marL="420623" indent="-384047">
              <a:defRPr sz="2700"/>
            </a:pPr>
            <a:r>
              <a:rPr dirty="0"/>
              <a:t>Justices consider the following:</a:t>
            </a:r>
          </a:p>
          <a:p>
            <a:pPr marL="1133855" lvl="2" indent="-384048">
              <a:buSzPct val="80000"/>
              <a:buChar char="⦿"/>
              <a:defRPr sz="2700"/>
            </a:pPr>
            <a:r>
              <a:rPr dirty="0"/>
              <a:t>The text of the Constitution</a:t>
            </a:r>
          </a:p>
          <a:p>
            <a:pPr marL="1133855" lvl="2" indent="-384048">
              <a:buSzPct val="80000"/>
              <a:buChar char="⦿"/>
              <a:defRPr sz="2700"/>
            </a:pPr>
            <a:r>
              <a:rPr dirty="0"/>
              <a:t>Past precedents</a:t>
            </a:r>
          </a:p>
          <a:p>
            <a:pPr marL="420623" indent="-384047">
              <a:defRPr sz="2700"/>
            </a:pPr>
            <a:r>
              <a:rPr dirty="0"/>
              <a:t>However, few cases are clear-cut. The Constitution doesn’t address every issue we face, so it requires interpretation, which is subjective. </a:t>
            </a:r>
          </a:p>
          <a:p>
            <a:pPr marL="1133855" lvl="2" indent="-384048">
              <a:buSzPct val="80000"/>
              <a:buChar char="⦿"/>
              <a:defRPr sz="2700"/>
            </a:pPr>
            <a:r>
              <a:rPr dirty="0"/>
              <a:t>Different justices hold different views of interpretation. </a:t>
            </a:r>
          </a:p>
        </p:txBody>
      </p:sp>
      <p:sp>
        <p:nvSpPr>
          <p:cNvPr id="16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onsider: Judicial Philosophies"/>
          <p:cNvSpPr txBox="1">
            <a:spLocks noGrp="1"/>
          </p:cNvSpPr>
          <p:nvPr>
            <p:ph type="title"/>
          </p:nvPr>
        </p:nvSpPr>
        <p:spPr>
          <a:xfrm>
            <a:off x="457200" y="1"/>
            <a:ext cx="8229600" cy="1691946"/>
          </a:xfrm>
          <a:prstGeom prst="rect">
            <a:avLst/>
          </a:prstGeom>
        </p:spPr>
        <p:txBody>
          <a:bodyPr/>
          <a:lstStyle>
            <a:lvl1pPr algn="ctr">
              <a:defRPr sz="4000">
                <a:ln w="4000">
                  <a:solidFill>
                    <a:srgbClr val="14FFF7"/>
                  </a:solidFill>
                </a:ln>
                <a:solidFill>
                  <a:srgbClr val="14FFF7"/>
                </a:solidFill>
                <a:latin typeface="Copperplate Gothic Bold"/>
                <a:ea typeface="Copperplate Gothic Bold"/>
                <a:cs typeface="Copperplate Gothic Bold"/>
                <a:sym typeface="Copperplate Gothic Bold"/>
              </a:defRPr>
            </a:lvl1pPr>
          </a:lstStyle>
          <a:p>
            <a:r>
              <a:rPr dirty="0"/>
              <a:t>Consider: Judicial Philosophies</a:t>
            </a:r>
          </a:p>
        </p:txBody>
      </p:sp>
      <p:sp>
        <p:nvSpPr>
          <p:cNvPr id="165" name="One of the biggest controversies surrounding the Judicial Branch is how justices are to interpret the law.…"/>
          <p:cNvSpPr txBox="1">
            <a:spLocks noGrp="1"/>
          </p:cNvSpPr>
          <p:nvPr>
            <p:ph type="body" idx="1"/>
          </p:nvPr>
        </p:nvSpPr>
        <p:spPr>
          <a:xfrm>
            <a:off x="457200" y="1737818"/>
            <a:ext cx="8229600" cy="5257801"/>
          </a:xfrm>
          <a:prstGeom prst="rect">
            <a:avLst/>
          </a:prstGeom>
        </p:spPr>
        <p:txBody>
          <a:bodyPr/>
          <a:lstStyle/>
          <a:p>
            <a:pPr marL="280736" indent="-280736" defTabSz="457200">
              <a:spcBef>
                <a:spcPts val="0"/>
              </a:spcBef>
              <a:buClrTx/>
              <a:buSzPct val="100000"/>
              <a:buChar char="•"/>
              <a:defRPr sz="2600">
                <a:solidFill>
                  <a:srgbClr val="FCFFEA"/>
                </a:solidFill>
                <a:latin typeface="Corbel"/>
                <a:ea typeface="Corbel"/>
                <a:cs typeface="Corbel"/>
                <a:sym typeface="Corbel"/>
              </a:defRPr>
            </a:pPr>
            <a:r>
              <a:t>One of the biggest controversies surrounding the Judicial Branch is how justices are to interpret the law. </a:t>
            </a:r>
          </a:p>
          <a:p>
            <a:pPr marL="280736" indent="-280736" defTabSz="457200">
              <a:spcBef>
                <a:spcPts val="0"/>
              </a:spcBef>
              <a:buClrTx/>
              <a:buSzPct val="100000"/>
              <a:buChar char="•"/>
              <a:defRPr sz="2600">
                <a:solidFill>
                  <a:srgbClr val="FCFFEA"/>
                </a:solidFill>
                <a:latin typeface="Corbel"/>
                <a:ea typeface="Corbel"/>
                <a:cs typeface="Corbel"/>
                <a:sym typeface="Corbel"/>
              </a:defRPr>
            </a:pPr>
            <a:endParaRPr/>
          </a:p>
          <a:p>
            <a:pPr marL="280736" indent="-280736" defTabSz="457200">
              <a:spcBef>
                <a:spcPts val="0"/>
              </a:spcBef>
              <a:buClrTx/>
              <a:buSzPct val="100000"/>
              <a:buChar char="•"/>
              <a:defRPr sz="2600">
                <a:solidFill>
                  <a:srgbClr val="FCFFEA"/>
                </a:solidFill>
                <a:latin typeface="Corbel"/>
                <a:ea typeface="Corbel"/>
                <a:cs typeface="Corbel"/>
                <a:sym typeface="Corbel"/>
              </a:defRPr>
            </a:pPr>
            <a:r>
              <a:t>Some believe justices should interpret the Constitution based on the original intent of the Founders, while others believe justices should take into account societal changes and try to correct past wrongs.</a:t>
            </a:r>
          </a:p>
          <a:p>
            <a:pPr marL="280736" indent="-280736" defTabSz="457200">
              <a:spcBef>
                <a:spcPts val="0"/>
              </a:spcBef>
              <a:buClrTx/>
              <a:buSzPct val="100000"/>
              <a:buChar char="•"/>
              <a:defRPr sz="2600">
                <a:solidFill>
                  <a:srgbClr val="FCFFEA"/>
                </a:solidFill>
                <a:latin typeface="Corbel"/>
                <a:ea typeface="Corbel"/>
                <a:cs typeface="Corbel"/>
                <a:sym typeface="Corbel"/>
              </a:defRPr>
            </a:pPr>
            <a:endParaRPr/>
          </a:p>
          <a:p>
            <a:pPr marL="280736" indent="-280736" defTabSz="457200">
              <a:spcBef>
                <a:spcPts val="0"/>
              </a:spcBef>
              <a:buClrTx/>
              <a:buSzPct val="100000"/>
              <a:buChar char="•"/>
              <a:defRPr sz="2600">
                <a:solidFill>
                  <a:srgbClr val="E1FF28"/>
                </a:solidFill>
                <a:latin typeface="Corbel"/>
                <a:ea typeface="Corbel"/>
                <a:cs typeface="Corbel"/>
                <a:sym typeface="Corbel"/>
              </a:defRPr>
            </a:pPr>
            <a:r>
              <a:t>Which philosophy do you believe is correct and why? Explain. Briefly write your thoughts in your notes.</a:t>
            </a:r>
          </a:p>
        </p:txBody>
      </p:sp>
      <p:sp>
        <p:nvSpPr>
          <p:cNvPr id="16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Judicial Philosophies"/>
          <p:cNvSpPr txBox="1">
            <a:spLocks noGrp="1"/>
          </p:cNvSpPr>
          <p:nvPr>
            <p:ph type="title"/>
          </p:nvPr>
        </p:nvSpPr>
        <p:spPr>
          <a:xfrm>
            <a:off x="617755" y="287228"/>
            <a:ext cx="7467601" cy="1508125"/>
          </a:xfrm>
          <a:prstGeom prst="rect">
            <a:avLst/>
          </a:prstGeom>
        </p:spPr>
        <p:txBody>
          <a:bodyPr/>
          <a:lstStyle/>
          <a:p>
            <a:r>
              <a:t>Judicial Philosophies</a:t>
            </a:r>
          </a:p>
        </p:txBody>
      </p:sp>
      <p:sp>
        <p:nvSpPr>
          <p:cNvPr id="171" name="Judicial Restraint (original intent): View that the Constitution should be interpreted according to the original intent of the framers.…"/>
          <p:cNvSpPr txBox="1">
            <a:spLocks noGrp="1"/>
          </p:cNvSpPr>
          <p:nvPr>
            <p:ph type="body" idx="1"/>
          </p:nvPr>
        </p:nvSpPr>
        <p:spPr>
          <a:xfrm>
            <a:off x="591319" y="2070661"/>
            <a:ext cx="7961362" cy="3883048"/>
          </a:xfrm>
          <a:prstGeom prst="rect">
            <a:avLst/>
          </a:prstGeom>
        </p:spPr>
        <p:txBody>
          <a:bodyPr/>
          <a:lstStyle/>
          <a:p>
            <a:pPr marL="408005" indent="-372526" defTabSz="886968">
              <a:spcBef>
                <a:spcPts val="600"/>
              </a:spcBef>
              <a:defRPr sz="2910"/>
            </a:pPr>
            <a:r>
              <a:rPr>
                <a:solidFill>
                  <a:srgbClr val="6EF88C"/>
                </a:solidFill>
              </a:rPr>
              <a:t>Judicial Restraint (original intent): </a:t>
            </a:r>
            <a:r>
              <a:t>View that the Constitution should be interpreted according to the original intent of the framers.</a:t>
            </a:r>
          </a:p>
          <a:p>
            <a:pPr marL="1099840" lvl="2" indent="-372526" defTabSz="886968">
              <a:spcBef>
                <a:spcPts val="600"/>
              </a:spcBef>
              <a:buSzPct val="80000"/>
              <a:buChar char="⦿"/>
              <a:defRPr sz="2522"/>
            </a:pPr>
            <a:r>
              <a:t>Tends to align with conservative views</a:t>
            </a:r>
          </a:p>
          <a:p>
            <a:pPr marL="1099840" lvl="2" indent="-372526" defTabSz="886968">
              <a:spcBef>
                <a:spcPts val="600"/>
              </a:spcBef>
              <a:buSzPct val="80000"/>
              <a:buChar char="⦿"/>
              <a:defRPr sz="2522"/>
            </a:pPr>
            <a:r>
              <a:t>Believes the courts are there to simply interpret, not write the law.</a:t>
            </a:r>
          </a:p>
          <a:p>
            <a:pPr marL="1099840" lvl="2" indent="-372526" defTabSz="886968">
              <a:spcBef>
                <a:spcPts val="600"/>
              </a:spcBef>
              <a:buSzPct val="80000"/>
              <a:buChar char="⦿"/>
              <a:defRPr sz="2522"/>
            </a:pPr>
            <a:r>
              <a:rPr>
                <a:solidFill>
                  <a:srgbClr val="FEFF28"/>
                </a:solidFill>
              </a:rPr>
              <a:t>Common Criticism:</a:t>
            </a:r>
            <a:r>
              <a:t> Judges are stuck in the past, no room for considering societal changes.</a:t>
            </a:r>
          </a:p>
        </p:txBody>
      </p:sp>
      <p:sp>
        <p:nvSpPr>
          <p:cNvPr id="17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pic>
        <p:nvPicPr>
          <p:cNvPr id="173" name="Image" descr="Image"/>
          <p:cNvPicPr>
            <a:picLocks noChangeAspect="1"/>
          </p:cNvPicPr>
          <p:nvPr/>
        </p:nvPicPr>
        <p:blipFill>
          <a:blip r:embed="rId2">
            <a:extLst/>
          </a:blip>
          <a:stretch>
            <a:fillRect/>
          </a:stretch>
        </p:blipFill>
        <p:spPr>
          <a:xfrm>
            <a:off x="6683801" y="38930"/>
            <a:ext cx="2437263" cy="16242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Judicial Philosophies"/>
          <p:cNvSpPr txBox="1">
            <a:spLocks noGrp="1"/>
          </p:cNvSpPr>
          <p:nvPr>
            <p:ph type="title"/>
          </p:nvPr>
        </p:nvSpPr>
        <p:spPr>
          <a:xfrm>
            <a:off x="457200" y="275567"/>
            <a:ext cx="7467600" cy="1508125"/>
          </a:xfrm>
          <a:prstGeom prst="rect">
            <a:avLst/>
          </a:prstGeom>
        </p:spPr>
        <p:txBody>
          <a:bodyPr/>
          <a:lstStyle/>
          <a:p>
            <a:r>
              <a:t>Judicial Philosophies</a:t>
            </a:r>
          </a:p>
        </p:txBody>
      </p:sp>
      <p:sp>
        <p:nvSpPr>
          <p:cNvPr id="176" name="Judicial Activism: View that argues judges should use their power broadly to further justice and apply present day values to their constitutional decisions.…"/>
          <p:cNvSpPr txBox="1">
            <a:spLocks noGrp="1"/>
          </p:cNvSpPr>
          <p:nvPr>
            <p:ph type="body" idx="1"/>
          </p:nvPr>
        </p:nvSpPr>
        <p:spPr>
          <a:xfrm>
            <a:off x="408007" y="1875437"/>
            <a:ext cx="8125859" cy="4410227"/>
          </a:xfrm>
          <a:prstGeom prst="rect">
            <a:avLst/>
          </a:prstGeom>
        </p:spPr>
        <p:txBody>
          <a:bodyPr/>
          <a:lstStyle/>
          <a:p>
            <a:pPr marL="420623" indent="-384047">
              <a:defRPr sz="2800"/>
            </a:pPr>
            <a:r>
              <a:rPr>
                <a:solidFill>
                  <a:srgbClr val="4DFCF0"/>
                </a:solidFill>
              </a:rPr>
              <a:t>Judicial Activism:</a:t>
            </a:r>
            <a:r>
              <a:rPr>
                <a:solidFill>
                  <a:srgbClr val="A4F4FF"/>
                </a:solidFill>
              </a:rPr>
              <a:t> </a:t>
            </a:r>
            <a:r>
              <a:t>View that argues judges should use their power broadly to further justice and apply present day values to their constitutional decisions.</a:t>
            </a:r>
          </a:p>
          <a:p>
            <a:pPr marL="1133855" lvl="2" indent="-384048">
              <a:buSzPct val="80000"/>
              <a:buChar char="⦿"/>
              <a:defRPr sz="2600"/>
            </a:pPr>
            <a:r>
              <a:t>Tends to align with liberal views</a:t>
            </a:r>
          </a:p>
          <a:p>
            <a:pPr marL="1133855" lvl="2" indent="-384048">
              <a:buSzPct val="80000"/>
              <a:buChar char="⦿"/>
              <a:defRPr sz="2600"/>
            </a:pPr>
            <a:r>
              <a:t>Believes the courts have a responsibility to right social wrongs.</a:t>
            </a:r>
          </a:p>
          <a:p>
            <a:pPr marL="1133855" lvl="2" indent="-384048">
              <a:buSzPct val="80000"/>
              <a:buChar char="⦿"/>
              <a:defRPr sz="2600"/>
            </a:pPr>
            <a:r>
              <a:rPr>
                <a:solidFill>
                  <a:srgbClr val="FFFE24"/>
                </a:solidFill>
              </a:rPr>
              <a:t>Common Criticism</a:t>
            </a:r>
            <a:r>
              <a:rPr>
                <a:solidFill>
                  <a:srgbClr val="ECFF49"/>
                </a:solidFill>
              </a:rPr>
              <a:t>: </a:t>
            </a:r>
            <a:r>
              <a:t>Judges tend to legislate and make decisions based on personal views.</a:t>
            </a:r>
          </a:p>
        </p:txBody>
      </p:sp>
      <p:sp>
        <p:nvSpPr>
          <p:cNvPr id="17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pic>
        <p:nvPicPr>
          <p:cNvPr id="178" name="Image" descr="Image"/>
          <p:cNvPicPr>
            <a:picLocks noChangeAspect="1"/>
          </p:cNvPicPr>
          <p:nvPr/>
        </p:nvPicPr>
        <p:blipFill>
          <a:blip r:embed="rId2">
            <a:extLst/>
          </a:blip>
          <a:srcRect t="17786"/>
          <a:stretch>
            <a:fillRect/>
          </a:stretch>
        </p:blipFill>
        <p:spPr>
          <a:xfrm>
            <a:off x="6479591" y="42943"/>
            <a:ext cx="2647571" cy="163363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3B3B3B"/>
      </a:lt1>
      <a:dk2>
        <a:srgbClr val="A7A7A7"/>
      </a:dk2>
      <a:lt2>
        <a:srgbClr val="535353"/>
      </a:lt2>
      <a:accent1>
        <a:srgbClr val="6EA0B0"/>
      </a:accent1>
      <a:accent2>
        <a:srgbClr val="CCAF0A"/>
      </a:accent2>
      <a:accent3>
        <a:srgbClr val="8D89A4"/>
      </a:accent3>
      <a:accent4>
        <a:srgbClr val="748560"/>
      </a:accent4>
      <a:accent5>
        <a:srgbClr val="9E9273"/>
      </a:accent5>
      <a:accent6>
        <a:srgbClr val="7E848D"/>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bevel/>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beve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6EA0B0"/>
      </a:accent1>
      <a:accent2>
        <a:srgbClr val="CCAF0A"/>
      </a:accent2>
      <a:accent3>
        <a:srgbClr val="8D89A4"/>
      </a:accent3>
      <a:accent4>
        <a:srgbClr val="748560"/>
      </a:accent4>
      <a:accent5>
        <a:srgbClr val="9E9273"/>
      </a:accent5>
      <a:accent6>
        <a:srgbClr val="7E848D"/>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bevel/>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beve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1769</Words>
  <Application>Microsoft Macintosh PowerPoint</Application>
  <PresentationFormat>On-screen Show (4:3)</PresentationFormat>
  <Paragraphs>87</Paragraphs>
  <Slides>13</Slides>
  <Notes>11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Default</vt:lpstr>
      <vt:lpstr>Warm-Up</vt:lpstr>
      <vt:lpstr>The Judicial Branch</vt:lpstr>
      <vt:lpstr>Role of the Judicial Branch</vt:lpstr>
      <vt:lpstr>Judicial Review</vt:lpstr>
      <vt:lpstr>Famous Example of Judicial Review</vt:lpstr>
      <vt:lpstr>How do Justices Interpret the Constitution?</vt:lpstr>
      <vt:lpstr>Consider: Judicial Philosophies</vt:lpstr>
      <vt:lpstr>Judicial Philosophies</vt:lpstr>
      <vt:lpstr>Judicial Philosophies</vt:lpstr>
      <vt:lpstr>Example: Roe v. Wade</vt:lpstr>
      <vt:lpstr>Different Views: Roe v. Wade</vt:lpstr>
      <vt:lpstr>Video Clip: Judicial Philosophies</vt:lpstr>
      <vt:lpstr>Follow-Up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Warm-Up</dc:title>
  <cp:lastModifiedBy>Slaughter Shannon</cp:lastModifiedBy>
  <cp:revision>4</cp:revision>
  <dcterms:modified xsi:type="dcterms:W3CDTF">2019-04-25T12:31:48Z</dcterms:modified>
</cp:coreProperties>
</file>